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4" r:id="rId2"/>
    <p:sldMasterId id="2147483708" r:id="rId3"/>
  </p:sldMasterIdLst>
  <p:notesMasterIdLst>
    <p:notesMasterId r:id="rId24"/>
  </p:notesMasterIdLst>
  <p:sldIdLst>
    <p:sldId id="257" r:id="rId4"/>
    <p:sldId id="270" r:id="rId5"/>
    <p:sldId id="297" r:id="rId6"/>
    <p:sldId id="287" r:id="rId7"/>
    <p:sldId id="302" r:id="rId8"/>
    <p:sldId id="286" r:id="rId9"/>
    <p:sldId id="283" r:id="rId10"/>
    <p:sldId id="284" r:id="rId11"/>
    <p:sldId id="273" r:id="rId12"/>
    <p:sldId id="303" r:id="rId13"/>
    <p:sldId id="293" r:id="rId14"/>
    <p:sldId id="310" r:id="rId15"/>
    <p:sldId id="311" r:id="rId16"/>
    <p:sldId id="301" r:id="rId17"/>
    <p:sldId id="304" r:id="rId18"/>
    <p:sldId id="269" r:id="rId19"/>
    <p:sldId id="294" r:id="rId20"/>
    <p:sldId id="290" r:id="rId21"/>
    <p:sldId id="291" r:id="rId22"/>
    <p:sldId id="29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A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1E13E-CC83-4903-882F-26C62695BFBC}" type="datetimeFigureOut">
              <a:rPr lang="en-US" smtClean="0"/>
              <a:t>8/27/2020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80095F-E357-4F29-96FC-6696FBB0888F}" type="slidenum">
              <a:rPr lang="en-US" smtClean="0"/>
              <a:t>‹#›</a:t>
            </a:fld>
            <a:endParaRPr lang="en-US"/>
          </a:p>
        </p:txBody>
      </p:sp>
    </p:spTree>
    <p:extLst>
      <p:ext uri="{BB962C8B-B14F-4D97-AF65-F5344CB8AC3E}">
        <p14:creationId xmlns:p14="http://schemas.microsoft.com/office/powerpoint/2010/main" val="2907030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53BD99-3242-7B4D-B302-E9EEFEFF213E}" type="slidenum">
              <a:rPr lang="en-US"/>
              <a:pPr/>
              <a:t>1</a:t>
            </a:fld>
            <a:endParaRPr lang="en-US"/>
          </a:p>
        </p:txBody>
      </p:sp>
    </p:spTree>
    <p:extLst>
      <p:ext uri="{BB962C8B-B14F-4D97-AF65-F5344CB8AC3E}">
        <p14:creationId xmlns:p14="http://schemas.microsoft.com/office/powerpoint/2010/main" val="4126309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solidFill>
                <a:srgbClr val="404040"/>
              </a:solidFill>
              <a:latin typeface="Avenir Next" panose="020B0503020202020204" pitchFamily="34" charset="0"/>
            </a:endParaRPr>
          </a:p>
          <a:p>
            <a:r>
              <a:rPr lang="en-US" dirty="0">
                <a:solidFill>
                  <a:srgbClr val="404040"/>
                </a:solidFill>
                <a:latin typeface="Avenir Next" panose="020B0503020202020204" pitchFamily="34" charset="0"/>
              </a:rPr>
              <a:t>Our solution secures physical cash deposits in a configurable hardware device in-store, integrates our 24SEVEN platform to digitize and process those deposits for faster access to working capital and to enable end-to-end visibility, and leverages Brink’s armored services to pick up and process physical cash. </a:t>
            </a:r>
          </a:p>
          <a:p>
            <a:endParaRPr lang="en-US" dirty="0">
              <a:solidFill>
                <a:srgbClr val="404040"/>
              </a:solidFill>
              <a:latin typeface="Avenir Next" panose="020B0503020202020204" pitchFamily="34" charset="0"/>
            </a:endParaRPr>
          </a:p>
          <a:p>
            <a:r>
              <a:rPr lang="en-US" u="sng" dirty="0">
                <a:solidFill>
                  <a:srgbClr val="404040"/>
                </a:solidFill>
                <a:latin typeface="Avenir Next" panose="020B0503020202020204" pitchFamily="34" charset="0"/>
              </a:rPr>
              <a:t>Depending on the option selected</a:t>
            </a:r>
            <a:r>
              <a:rPr lang="en-US" dirty="0">
                <a:solidFill>
                  <a:srgbClr val="404040"/>
                </a:solidFill>
                <a:latin typeface="Avenir Next" panose="020B0503020202020204" pitchFamily="34" charset="0"/>
              </a:rPr>
              <a:t>, our solution can enable change orders to be shipped to your location.</a:t>
            </a:r>
          </a:p>
          <a:p>
            <a:endParaRPr lang="en-US" dirty="0">
              <a:solidFill>
                <a:srgbClr val="404040"/>
              </a:solidFill>
              <a:latin typeface="Avenir Next" panose="020B0503020202020204" pitchFamily="34" charset="0"/>
            </a:endParaRPr>
          </a:p>
          <a:p>
            <a:r>
              <a:rPr lang="en-US" b="1" dirty="0">
                <a:solidFill>
                  <a:srgbClr val="408ABB"/>
                </a:solidFill>
                <a:latin typeface="Avenir Next" panose="020B0503020202020204" pitchFamily="34" charset="0"/>
              </a:rPr>
              <a:t>Brink’s Complete adds value to your business by:</a:t>
            </a:r>
          </a:p>
          <a:p>
            <a:pPr marL="285750" indent="-285750">
              <a:buFont typeface="Arial" panose="020B0604020202020204" pitchFamily="34" charset="0"/>
              <a:buChar char="•"/>
            </a:pPr>
            <a:r>
              <a:rPr lang="en-US" dirty="0">
                <a:solidFill>
                  <a:srgbClr val="408ABB"/>
                </a:solidFill>
                <a:latin typeface="Avenir Next" panose="020B0503020202020204" pitchFamily="34" charset="0"/>
              </a:rPr>
              <a:t>Eliminating constraints caused by manual cash handling.</a:t>
            </a:r>
          </a:p>
          <a:p>
            <a:pPr marL="285750" indent="-285750">
              <a:buFont typeface="Arial" panose="020B0604020202020204" pitchFamily="34" charset="0"/>
              <a:buChar char="•"/>
            </a:pPr>
            <a:r>
              <a:rPr lang="en-US" dirty="0">
                <a:solidFill>
                  <a:srgbClr val="408ABB"/>
                </a:solidFill>
                <a:latin typeface="Avenir Next" panose="020B0503020202020204" pitchFamily="34" charset="0"/>
              </a:rPr>
              <a:t>Removing common pain points caused by traditional cash management solutions.</a:t>
            </a:r>
          </a:p>
          <a:p>
            <a:endParaRPr lang="en-US" dirty="0"/>
          </a:p>
        </p:txBody>
      </p:sp>
      <p:sp>
        <p:nvSpPr>
          <p:cNvPr id="4" name="Slide Number Placeholder 3"/>
          <p:cNvSpPr>
            <a:spLocks noGrp="1"/>
          </p:cNvSpPr>
          <p:nvPr>
            <p:ph type="sldNum" sz="quarter" idx="10"/>
          </p:nvPr>
        </p:nvSpPr>
        <p:spPr/>
        <p:txBody>
          <a:bodyPr/>
          <a:lstStyle/>
          <a:p>
            <a:fld id="{F3D98F53-5A0E-8548-B8DC-36A7B226B4EE}"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288236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1428" indent="-171428">
              <a:buFontTx/>
              <a:buChar char="-"/>
            </a:pPr>
            <a:endParaRPr lang="en-US" baseline="0" dirty="0"/>
          </a:p>
          <a:p>
            <a:pPr marL="171428" indent="-171428">
              <a:buFontTx/>
              <a:buChar char="-"/>
            </a:pPr>
            <a:endParaRPr lang="en-US" baseline="0" dirty="0"/>
          </a:p>
          <a:p>
            <a:pPr marL="171428" indent="-171428">
              <a:buFontTx/>
              <a:buChar char="-"/>
            </a:pPr>
            <a:endParaRPr lang="en-US" baseline="0" dirty="0"/>
          </a:p>
          <a:p>
            <a:pPr marL="171428" indent="-171428">
              <a:buFontTx/>
              <a:buChar char="-"/>
            </a:pPr>
            <a:r>
              <a:rPr lang="en-US" baseline="0" dirty="0"/>
              <a:t>ADDED VALUE </a:t>
            </a:r>
          </a:p>
          <a:p>
            <a:pPr marL="171428" indent="-171428">
              <a:buFontTx/>
              <a:buChar char="-"/>
            </a:pPr>
            <a:r>
              <a:rPr lang="en-US" baseline="0" dirty="0"/>
              <a:t>DMM </a:t>
            </a:r>
          </a:p>
          <a:p>
            <a:pPr marL="171428" indent="-171428">
              <a:buFontTx/>
              <a:buChar char="-"/>
            </a:pPr>
            <a:r>
              <a:rPr lang="en-US" baseline="0" dirty="0"/>
              <a:t>Forecasting Night Service </a:t>
            </a:r>
          </a:p>
          <a:p>
            <a:pPr marL="171428" indent="-171428">
              <a:buFontTx/>
              <a:buChar char="-"/>
            </a:pPr>
            <a:r>
              <a:rPr lang="en-US" baseline="0" dirty="0"/>
              <a:t>IBE </a:t>
            </a:r>
          </a:p>
          <a:p>
            <a:pPr marL="171428" indent="-171428">
              <a:buFontTx/>
              <a:buChar char="-"/>
            </a:pPr>
            <a:r>
              <a:rPr lang="en-US" baseline="0" dirty="0"/>
              <a:t>Vault optimization </a:t>
            </a:r>
          </a:p>
        </p:txBody>
      </p:sp>
      <p:sp>
        <p:nvSpPr>
          <p:cNvPr id="4" name="Slide Number Placeholder 3"/>
          <p:cNvSpPr>
            <a:spLocks noGrp="1"/>
          </p:cNvSpPr>
          <p:nvPr>
            <p:ph type="sldNum" sz="quarter" idx="10"/>
          </p:nvPr>
        </p:nvSpPr>
        <p:spPr/>
        <p:txBody>
          <a:bodyPr/>
          <a:lstStyle/>
          <a:p>
            <a:fld id="{8B53BD99-3242-7B4D-B302-E9EEFEFF213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094448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53BD99-3242-7B4D-B302-E9EEFEFF213E}"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228228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53BD99-3242-7B4D-B302-E9EEFEFF213E}" type="slidenum">
              <a:rPr lang="en-US">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3666522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A">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C493B54F-CB09-F74C-A178-BB749A6D1FB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1"/>
            <a:ext cx="12192000" cy="6858629"/>
          </a:xfrm>
          <a:prstGeom prst="rect">
            <a:avLst/>
          </a:prstGeom>
        </p:spPr>
      </p:pic>
      <p:pic>
        <p:nvPicPr>
          <p:cNvPr id="9" name="Picture 8">
            <a:extLst>
              <a:ext uri="{FF2B5EF4-FFF2-40B4-BE49-F238E27FC236}">
                <a16:creationId xmlns="" xmlns:a16="http://schemas.microsoft.com/office/drawing/2014/main" id="{50852335-FEF1-0D46-B8C3-FF779FEF32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73450" y="6227726"/>
            <a:ext cx="2245101" cy="290392"/>
          </a:xfrm>
          <a:prstGeom prst="rect">
            <a:avLst/>
          </a:prstGeom>
        </p:spPr>
      </p:pic>
      <p:sp>
        <p:nvSpPr>
          <p:cNvPr id="15" name="Text Placeholder 14">
            <a:extLst>
              <a:ext uri="{FF2B5EF4-FFF2-40B4-BE49-F238E27FC236}">
                <a16:creationId xmlns="" xmlns:a16="http://schemas.microsoft.com/office/drawing/2014/main" id="{3C2E2540-2EAC-114C-931C-1CB08E2839D6}"/>
              </a:ext>
            </a:extLst>
          </p:cNvPr>
          <p:cNvSpPr>
            <a:spLocks noGrp="1"/>
          </p:cNvSpPr>
          <p:nvPr>
            <p:ph type="body" sz="quarter" idx="10" hasCustomPrompt="1"/>
          </p:nvPr>
        </p:nvSpPr>
        <p:spPr>
          <a:xfrm>
            <a:off x="558800" y="2303164"/>
            <a:ext cx="11074400" cy="498598"/>
          </a:xfrm>
          <a:prstGeom prst="rect">
            <a:avLst/>
          </a:prstGeom>
        </p:spPr>
        <p:txBody>
          <a:bodyPr/>
          <a:lstStyle>
            <a:lvl1pPr marL="0" indent="0" algn="ctr">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Title of Presentation</a:t>
            </a:r>
          </a:p>
        </p:txBody>
      </p:sp>
      <p:sp>
        <p:nvSpPr>
          <p:cNvPr id="17" name="Text Placeholder 16">
            <a:extLst>
              <a:ext uri="{FF2B5EF4-FFF2-40B4-BE49-F238E27FC236}">
                <a16:creationId xmlns="" xmlns:a16="http://schemas.microsoft.com/office/drawing/2014/main" id="{009D7C64-D1F2-1444-851C-C89A07CF7BE3}"/>
              </a:ext>
            </a:extLst>
          </p:cNvPr>
          <p:cNvSpPr>
            <a:spLocks noGrp="1"/>
          </p:cNvSpPr>
          <p:nvPr>
            <p:ph type="body" sz="quarter" idx="11" hasCustomPrompt="1"/>
          </p:nvPr>
        </p:nvSpPr>
        <p:spPr>
          <a:xfrm>
            <a:off x="558800" y="3536539"/>
            <a:ext cx="11074400" cy="387798"/>
          </a:xfrm>
          <a:prstGeom prst="rect">
            <a:avLst/>
          </a:prstGeom>
        </p:spPr>
        <p:txBody>
          <a:bodyPr/>
          <a:lstStyle>
            <a:lvl1pPr marL="0" indent="0" algn="ctr">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Date</a:t>
            </a:r>
          </a:p>
        </p:txBody>
      </p:sp>
    </p:spTree>
    <p:extLst>
      <p:ext uri="{BB962C8B-B14F-4D97-AF65-F5344CB8AC3E}">
        <p14:creationId xmlns:p14="http://schemas.microsoft.com/office/powerpoint/2010/main" val="600955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15" name="Content Placeholder">
            <a:extLst>
              <a:ext uri="{FF2B5EF4-FFF2-40B4-BE49-F238E27FC236}">
                <a16:creationId xmlns="" xmlns:a16="http://schemas.microsoft.com/office/drawing/2014/main" id="{4C3DAF4C-D4CA-B841-A6C3-98D646F4AE43}"/>
              </a:ext>
            </a:extLst>
          </p:cNvPr>
          <p:cNvSpPr>
            <a:spLocks noGrp="1"/>
          </p:cNvSpPr>
          <p:nvPr>
            <p:ph type="body" sz="quarter" idx="14"/>
          </p:nvPr>
        </p:nvSpPr>
        <p:spPr>
          <a:xfrm>
            <a:off x="558800" y="1453896"/>
            <a:ext cx="11074400" cy="1785104"/>
          </a:xfrm>
          <a:prstGeom prst="rect">
            <a:avLst/>
          </a:prstGeom>
        </p:spPr>
        <p:txBody>
          <a:bodyPr wrap="square" lIns="0" tIns="0" rIns="0" bIns="0">
            <a:spAutoFit/>
          </a:bodyPr>
          <a:lstStyle>
            <a:lvl1pPr marL="174625" indent="-174625">
              <a:spcBef>
                <a:spcPts val="0"/>
              </a:spcBef>
              <a:spcAft>
                <a:spcPts val="900"/>
              </a:spcAft>
              <a:buClr>
                <a:srgbClr val="404040"/>
              </a:buClr>
              <a:tabLst/>
              <a:defRPr sz="1800">
                <a:solidFill>
                  <a:srgbClr val="404040"/>
                </a:solidFill>
              </a:defRPr>
            </a:lvl1pPr>
            <a:lvl2pPr marL="400050" indent="-174625">
              <a:spcBef>
                <a:spcPts val="0"/>
              </a:spcBef>
              <a:spcAft>
                <a:spcPts val="1100"/>
              </a:spcAft>
              <a:buClr>
                <a:srgbClr val="404040"/>
              </a:buClr>
              <a:tabLst/>
              <a:defRPr sz="1800">
                <a:solidFill>
                  <a:srgbClr val="404040"/>
                </a:solidFill>
              </a:defRPr>
            </a:lvl2pPr>
            <a:lvl3pPr marL="628650" indent="-174625">
              <a:spcBef>
                <a:spcPts val="0"/>
              </a:spcBef>
              <a:spcAft>
                <a:spcPts val="1100"/>
              </a:spcAft>
              <a:buClr>
                <a:srgbClr val="404040"/>
              </a:buClr>
              <a:tabLst/>
              <a:defRPr sz="1800">
                <a:solidFill>
                  <a:srgbClr val="404040"/>
                </a:solidFill>
              </a:defRPr>
            </a:lvl3pPr>
            <a:lvl4pPr marL="857250" indent="-174625">
              <a:spcBef>
                <a:spcPts val="0"/>
              </a:spcBef>
              <a:spcAft>
                <a:spcPts val="1100"/>
              </a:spcAft>
              <a:buClr>
                <a:srgbClr val="404040"/>
              </a:buClr>
              <a:tabLst/>
              <a:defRPr sz="1800">
                <a:solidFill>
                  <a:srgbClr val="404040"/>
                </a:solidFill>
              </a:defRPr>
            </a:lvl4pPr>
            <a:lvl5pPr marL="1085850" indent="-174625">
              <a:spcBef>
                <a:spcPts val="0"/>
              </a:spcBef>
              <a:spcAft>
                <a:spcPts val="1100"/>
              </a:spcAft>
              <a:buClr>
                <a:srgbClr val="404040"/>
              </a:buClr>
              <a:tabLst/>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Placeholder">
            <a:extLst>
              <a:ext uri="{FF2B5EF4-FFF2-40B4-BE49-F238E27FC236}">
                <a16:creationId xmlns="" xmlns:a16="http://schemas.microsoft.com/office/drawing/2014/main" id="{422E5574-76EC-4E4B-B702-34A67714698D}"/>
              </a:ext>
            </a:extLst>
          </p:cNvPr>
          <p:cNvSpPr>
            <a:spLocks noGrp="1"/>
          </p:cNvSpPr>
          <p:nvPr>
            <p:ph type="title" hasCustomPrompt="1"/>
          </p:nvPr>
        </p:nvSpPr>
        <p:spPr>
          <a:xfrm>
            <a:off x="558800" y="559580"/>
            <a:ext cx="11074400" cy="304699"/>
          </a:xfrm>
          <a:prstGeom prst="rect">
            <a:avLst/>
          </a:prstGeom>
        </p:spPr>
        <p:txBody>
          <a:bodyPr vert="horz" wrap="square" lIns="0" tIns="0" rIns="0" bIns="0" rtlCol="0" anchor="b" anchorCtr="0">
            <a:spAutoFit/>
          </a:bodyPr>
          <a:lstStyle/>
          <a:p>
            <a:r>
              <a:rPr lang="en-US"/>
              <a:t>Click to edit title of style</a:t>
            </a:r>
            <a:endParaRPr lang="en-US" dirty="0"/>
          </a:p>
        </p:txBody>
      </p:sp>
      <p:sp>
        <p:nvSpPr>
          <p:cNvPr id="6" name="Footer Placeholder 4">
            <a:extLst>
              <a:ext uri="{FF2B5EF4-FFF2-40B4-BE49-F238E27FC236}">
                <a16:creationId xmlns="" xmlns:a16="http://schemas.microsoft.com/office/drawing/2014/main" id="{998C5850-4640-6B43-851B-328000B97757}"/>
              </a:ext>
            </a:extLst>
          </p:cNvPr>
          <p:cNvSpPr>
            <a:spLocks noGrp="1"/>
          </p:cNvSpPr>
          <p:nvPr>
            <p:ph type="ftr" sz="quarter" idx="3"/>
          </p:nvPr>
        </p:nvSpPr>
        <p:spPr>
          <a:xfrm>
            <a:off x="6839228" y="6594376"/>
            <a:ext cx="4151009" cy="153888"/>
          </a:xfrm>
          <a:prstGeom prst="rect">
            <a:avLst/>
          </a:prstGeom>
        </p:spPr>
        <p:txBody>
          <a:bodyPr vert="horz" wrap="square" lIns="0" tIns="0" rIns="0" bIns="0" rtlCol="0" anchor="b" anchorCtr="0">
            <a:spAutoFit/>
          </a:bodyPr>
          <a:lstStyle>
            <a:lvl1pPr algn="ctr">
              <a:defRPr sz="1000">
                <a:solidFill>
                  <a:srgbClr val="404040"/>
                </a:solidFill>
              </a:defRPr>
            </a:lvl1pPr>
          </a:lstStyle>
          <a:p>
            <a:pPr algn="r"/>
            <a:r>
              <a:rPr lang="en-US"/>
              <a:t>For Internal Use Only</a:t>
            </a:r>
          </a:p>
        </p:txBody>
      </p:sp>
      <p:sp>
        <p:nvSpPr>
          <p:cNvPr id="7" name="Slide Number Placeholder 5">
            <a:extLst>
              <a:ext uri="{FF2B5EF4-FFF2-40B4-BE49-F238E27FC236}">
                <a16:creationId xmlns="" xmlns:a16="http://schemas.microsoft.com/office/drawing/2014/main" id="{0B79AA71-1DCA-8843-93AC-831B0695FD09}"/>
              </a:ext>
            </a:extLst>
          </p:cNvPr>
          <p:cNvSpPr>
            <a:spLocks noGrp="1"/>
          </p:cNvSpPr>
          <p:nvPr>
            <p:ph type="sldNum" sz="quarter" idx="4"/>
          </p:nvPr>
        </p:nvSpPr>
        <p:spPr>
          <a:xfrm>
            <a:off x="10960101" y="6566773"/>
            <a:ext cx="669036" cy="184666"/>
          </a:xfrm>
          <a:prstGeom prst="rect">
            <a:avLst/>
          </a:prstGeom>
        </p:spPr>
        <p:txBody>
          <a:bodyPr vert="horz" wrap="square" lIns="0" tIns="0" rIns="0" bIns="0" rtlCol="0" anchor="b" anchorCtr="0">
            <a:spAutoFit/>
          </a:bodyPr>
          <a:lstStyle>
            <a:lvl1pPr algn="r">
              <a:defRPr sz="1000">
                <a:solidFill>
                  <a:srgbClr val="404040"/>
                </a:solidFill>
              </a:defRPr>
            </a:lvl1pPr>
          </a:lstStyle>
          <a:p>
            <a:r>
              <a:rPr lang="en-US" sz="1200">
                <a:solidFill>
                  <a:srgbClr val="5FA4CE"/>
                </a:solidFill>
              </a:rPr>
              <a:t>|</a:t>
            </a:r>
            <a:r>
              <a:rPr lang="en-US"/>
              <a:t>     </a:t>
            </a:r>
            <a:fld id="{7382EA2F-0139-5545-B2F7-0771B570C23C}" type="slidenum">
              <a:rPr lang="en-US" smtClean="0"/>
              <a:pPr/>
              <a:t>‹#›</a:t>
            </a:fld>
            <a:endParaRPr lang="en-US"/>
          </a:p>
        </p:txBody>
      </p:sp>
    </p:spTree>
    <p:extLst>
      <p:ext uri="{BB962C8B-B14F-4D97-AF65-F5344CB8AC3E}">
        <p14:creationId xmlns:p14="http://schemas.microsoft.com/office/powerpoint/2010/main" val="2493028769"/>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head, Footnotes">
    <p:spTree>
      <p:nvGrpSpPr>
        <p:cNvPr id="1" name=""/>
        <p:cNvGrpSpPr/>
        <p:nvPr/>
      </p:nvGrpSpPr>
      <p:grpSpPr>
        <a:xfrm>
          <a:off x="0" y="0"/>
          <a:ext cx="0" cy="0"/>
          <a:chOff x="0" y="0"/>
          <a:chExt cx="0" cy="0"/>
        </a:xfrm>
      </p:grpSpPr>
      <p:sp>
        <p:nvSpPr>
          <p:cNvPr id="13" name="Footnote Placeholder">
            <a:extLst>
              <a:ext uri="{FF2B5EF4-FFF2-40B4-BE49-F238E27FC236}">
                <a16:creationId xmlns="" xmlns:a16="http://schemas.microsoft.com/office/drawing/2014/main" id="{BBB49476-0D34-804D-9EB9-E0B639CAE422}"/>
              </a:ext>
            </a:extLst>
          </p:cNvPr>
          <p:cNvSpPr>
            <a:spLocks noGrp="1"/>
          </p:cNvSpPr>
          <p:nvPr>
            <p:ph type="body" sz="quarter" idx="15" hasCustomPrompt="1"/>
          </p:nvPr>
        </p:nvSpPr>
        <p:spPr>
          <a:xfrm>
            <a:off x="558801" y="6338922"/>
            <a:ext cx="5537201" cy="409343"/>
          </a:xfrm>
          <a:prstGeom prst="rect">
            <a:avLst/>
          </a:prstGeom>
        </p:spPr>
        <p:txBody>
          <a:bodyPr wrap="square" lIns="0" tIns="0" rIns="0" bIns="0" anchor="b" anchorCtr="0">
            <a:spAutoFit/>
          </a:bodyPr>
          <a:lstStyle>
            <a:lvl1pPr marL="114300" indent="-114300">
              <a:spcBef>
                <a:spcPts val="0"/>
              </a:spcBef>
              <a:spcAft>
                <a:spcPts val="300"/>
              </a:spcAft>
              <a:buClr>
                <a:srgbClr val="404040"/>
              </a:buClr>
              <a:buFont typeface="+mj-lt"/>
              <a:buAutoNum type="arabicPeriod"/>
              <a:tabLst/>
              <a:defRPr sz="800">
                <a:solidFill>
                  <a:srgbClr val="404040"/>
                </a:solidFill>
              </a:defRPr>
            </a:lvl1pPr>
          </a:lstStyle>
          <a:p>
            <a:pPr lvl="0"/>
            <a:r>
              <a:rPr lang="en-US"/>
              <a:t>Edit footnote text</a:t>
            </a:r>
          </a:p>
          <a:p>
            <a:pPr lvl="0"/>
            <a:r>
              <a:rPr lang="en-US"/>
              <a:t>Edit footnote text</a:t>
            </a:r>
          </a:p>
          <a:p>
            <a:pPr lvl="0"/>
            <a:r>
              <a:rPr lang="en-US"/>
              <a:t>Edit footnote text</a:t>
            </a:r>
          </a:p>
        </p:txBody>
      </p:sp>
      <p:sp>
        <p:nvSpPr>
          <p:cNvPr id="9" name="Subhead Placeholder">
            <a:extLst>
              <a:ext uri="{FF2B5EF4-FFF2-40B4-BE49-F238E27FC236}">
                <a16:creationId xmlns="" xmlns:a16="http://schemas.microsoft.com/office/drawing/2014/main" id="{156C505B-F0B1-014F-9EF5-D45DD39620BC}"/>
              </a:ext>
            </a:extLst>
          </p:cNvPr>
          <p:cNvSpPr>
            <a:spLocks noGrp="1"/>
          </p:cNvSpPr>
          <p:nvPr>
            <p:ph type="body" sz="quarter" idx="13" hasCustomPrompt="1"/>
          </p:nvPr>
        </p:nvSpPr>
        <p:spPr>
          <a:xfrm>
            <a:off x="558800" y="1047735"/>
            <a:ext cx="11074400" cy="221599"/>
          </a:xfrm>
          <a:prstGeom prst="rect">
            <a:avLst/>
          </a:prstGeom>
        </p:spPr>
        <p:txBody>
          <a:bodyPr lIns="0" tIns="0" rIns="0" bIns="0"/>
          <a:lstStyle>
            <a:lvl1pPr marL="0" indent="0">
              <a:buNone/>
              <a:defRPr sz="1600">
                <a:solidFill>
                  <a:srgbClr val="404040"/>
                </a:solidFill>
              </a:defRPr>
            </a:lvl1pPr>
          </a:lstStyle>
          <a:p>
            <a:pPr lvl="0"/>
            <a:r>
              <a:rPr lang="en-US"/>
              <a:t>Click to edit subhead</a:t>
            </a:r>
          </a:p>
        </p:txBody>
      </p:sp>
      <p:sp>
        <p:nvSpPr>
          <p:cNvPr id="2" name="Title Placeholder"/>
          <p:cNvSpPr>
            <a:spLocks noGrp="1"/>
          </p:cNvSpPr>
          <p:nvPr>
            <p:ph type="title" hasCustomPrompt="1"/>
          </p:nvPr>
        </p:nvSpPr>
        <p:spPr/>
        <p:txBody>
          <a:bodyPr/>
          <a:lstStyle/>
          <a:p>
            <a:r>
              <a:rPr lang="en-US"/>
              <a:t>Click to edit title of style</a:t>
            </a:r>
            <a:endParaRPr lang="en-US" dirty="0"/>
          </a:p>
        </p:txBody>
      </p:sp>
      <p:sp>
        <p:nvSpPr>
          <p:cNvPr id="7" name="Footer Placeholder 4">
            <a:extLst>
              <a:ext uri="{FF2B5EF4-FFF2-40B4-BE49-F238E27FC236}">
                <a16:creationId xmlns="" xmlns:a16="http://schemas.microsoft.com/office/drawing/2014/main" id="{F0CE1418-5965-BC4D-A290-F8DEB678E061}"/>
              </a:ext>
            </a:extLst>
          </p:cNvPr>
          <p:cNvSpPr>
            <a:spLocks noGrp="1"/>
          </p:cNvSpPr>
          <p:nvPr>
            <p:ph type="ftr" sz="quarter" idx="3"/>
          </p:nvPr>
        </p:nvSpPr>
        <p:spPr>
          <a:xfrm>
            <a:off x="6839228" y="6594376"/>
            <a:ext cx="4151009" cy="153888"/>
          </a:xfrm>
          <a:prstGeom prst="rect">
            <a:avLst/>
          </a:prstGeom>
        </p:spPr>
        <p:txBody>
          <a:bodyPr vert="horz" wrap="square" lIns="0" tIns="0" rIns="0" bIns="0" rtlCol="0" anchor="b" anchorCtr="0">
            <a:spAutoFit/>
          </a:bodyPr>
          <a:lstStyle>
            <a:lvl1pPr algn="ctr">
              <a:defRPr sz="1000">
                <a:solidFill>
                  <a:srgbClr val="404040"/>
                </a:solidFill>
              </a:defRPr>
            </a:lvl1pPr>
          </a:lstStyle>
          <a:p>
            <a:pPr algn="r"/>
            <a:r>
              <a:rPr lang="en-US"/>
              <a:t>For Internal Use Only</a:t>
            </a:r>
          </a:p>
        </p:txBody>
      </p:sp>
      <p:sp>
        <p:nvSpPr>
          <p:cNvPr id="8" name="Slide Number Placeholder 5">
            <a:extLst>
              <a:ext uri="{FF2B5EF4-FFF2-40B4-BE49-F238E27FC236}">
                <a16:creationId xmlns="" xmlns:a16="http://schemas.microsoft.com/office/drawing/2014/main" id="{61B0612D-85F8-CE41-AA67-03A9DC75916C}"/>
              </a:ext>
            </a:extLst>
          </p:cNvPr>
          <p:cNvSpPr>
            <a:spLocks noGrp="1"/>
          </p:cNvSpPr>
          <p:nvPr>
            <p:ph type="sldNum" sz="quarter" idx="4"/>
          </p:nvPr>
        </p:nvSpPr>
        <p:spPr>
          <a:xfrm>
            <a:off x="10960101" y="6566773"/>
            <a:ext cx="669036" cy="184666"/>
          </a:xfrm>
          <a:prstGeom prst="rect">
            <a:avLst/>
          </a:prstGeom>
        </p:spPr>
        <p:txBody>
          <a:bodyPr vert="horz" wrap="square" lIns="0" tIns="0" rIns="0" bIns="0" rtlCol="0" anchor="b" anchorCtr="0">
            <a:spAutoFit/>
          </a:bodyPr>
          <a:lstStyle>
            <a:lvl1pPr algn="r">
              <a:defRPr sz="1000">
                <a:solidFill>
                  <a:srgbClr val="404040"/>
                </a:solidFill>
              </a:defRPr>
            </a:lvl1pPr>
          </a:lstStyle>
          <a:p>
            <a:r>
              <a:rPr lang="en-US" sz="1200">
                <a:solidFill>
                  <a:srgbClr val="5FA4CE"/>
                </a:solidFill>
              </a:rPr>
              <a:t>|</a:t>
            </a:r>
            <a:r>
              <a:rPr lang="en-US"/>
              <a:t>     </a:t>
            </a:r>
            <a:fld id="{7382EA2F-0139-5545-B2F7-0771B570C23C}" type="slidenum">
              <a:rPr lang="en-US" smtClean="0"/>
              <a:pPr/>
              <a:t>‹#›</a:t>
            </a:fld>
            <a:endParaRPr lang="en-US"/>
          </a:p>
        </p:txBody>
      </p:sp>
    </p:spTree>
    <p:extLst>
      <p:ext uri="{BB962C8B-B14F-4D97-AF65-F5344CB8AC3E}">
        <p14:creationId xmlns:p14="http://schemas.microsoft.com/office/powerpoint/2010/main" val="2323969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9" name="Subhead Placeholder">
            <a:extLst>
              <a:ext uri="{FF2B5EF4-FFF2-40B4-BE49-F238E27FC236}">
                <a16:creationId xmlns="" xmlns:a16="http://schemas.microsoft.com/office/drawing/2014/main" id="{156C505B-F0B1-014F-9EF5-D45DD39620BC}"/>
              </a:ext>
            </a:extLst>
          </p:cNvPr>
          <p:cNvSpPr>
            <a:spLocks noGrp="1"/>
          </p:cNvSpPr>
          <p:nvPr>
            <p:ph type="body" sz="quarter" idx="13" hasCustomPrompt="1"/>
          </p:nvPr>
        </p:nvSpPr>
        <p:spPr>
          <a:xfrm>
            <a:off x="558800" y="1047735"/>
            <a:ext cx="11070336" cy="221599"/>
          </a:xfrm>
          <a:prstGeom prst="rect">
            <a:avLst/>
          </a:prstGeom>
        </p:spPr>
        <p:txBody>
          <a:bodyPr lIns="0" tIns="0" rIns="0" bIns="0"/>
          <a:lstStyle>
            <a:lvl1pPr marL="0" indent="0">
              <a:buNone/>
              <a:defRPr sz="1600">
                <a:solidFill>
                  <a:srgbClr val="404040"/>
                </a:solidFill>
              </a:defRPr>
            </a:lvl1pPr>
          </a:lstStyle>
          <a:p>
            <a:pPr lvl="0"/>
            <a:r>
              <a:rPr lang="en-US"/>
              <a:t>Click to edit subhead</a:t>
            </a:r>
          </a:p>
        </p:txBody>
      </p:sp>
      <p:sp>
        <p:nvSpPr>
          <p:cNvPr id="2" name="Title Placeholder"/>
          <p:cNvSpPr>
            <a:spLocks noGrp="1"/>
          </p:cNvSpPr>
          <p:nvPr>
            <p:ph type="title" hasCustomPrompt="1"/>
          </p:nvPr>
        </p:nvSpPr>
        <p:spPr/>
        <p:txBody>
          <a:bodyPr/>
          <a:lstStyle/>
          <a:p>
            <a:r>
              <a:rPr lang="en-US"/>
              <a:t>Click to edit title of style</a:t>
            </a:r>
            <a:endParaRPr lang="en-US" dirty="0"/>
          </a:p>
        </p:txBody>
      </p:sp>
      <p:sp>
        <p:nvSpPr>
          <p:cNvPr id="6" name="Footer Placeholder 4">
            <a:extLst>
              <a:ext uri="{FF2B5EF4-FFF2-40B4-BE49-F238E27FC236}">
                <a16:creationId xmlns="" xmlns:a16="http://schemas.microsoft.com/office/drawing/2014/main" id="{0D450B2F-65E7-214F-9661-5AEB5B5D48D8}"/>
              </a:ext>
            </a:extLst>
          </p:cNvPr>
          <p:cNvSpPr>
            <a:spLocks noGrp="1"/>
          </p:cNvSpPr>
          <p:nvPr>
            <p:ph type="ftr" sz="quarter" idx="3"/>
          </p:nvPr>
        </p:nvSpPr>
        <p:spPr>
          <a:xfrm>
            <a:off x="6839228" y="6594376"/>
            <a:ext cx="4151009" cy="153888"/>
          </a:xfrm>
          <a:prstGeom prst="rect">
            <a:avLst/>
          </a:prstGeom>
        </p:spPr>
        <p:txBody>
          <a:bodyPr vert="horz" wrap="square" lIns="0" tIns="0" rIns="0" bIns="0" rtlCol="0" anchor="b" anchorCtr="0">
            <a:spAutoFit/>
          </a:bodyPr>
          <a:lstStyle>
            <a:lvl1pPr algn="ctr">
              <a:defRPr sz="1000">
                <a:solidFill>
                  <a:srgbClr val="404040"/>
                </a:solidFill>
              </a:defRPr>
            </a:lvl1pPr>
          </a:lstStyle>
          <a:p>
            <a:pPr algn="r"/>
            <a:r>
              <a:rPr lang="en-US"/>
              <a:t>For Internal Use Only</a:t>
            </a:r>
          </a:p>
        </p:txBody>
      </p:sp>
      <p:sp>
        <p:nvSpPr>
          <p:cNvPr id="7" name="Slide Number Placeholder 5">
            <a:extLst>
              <a:ext uri="{FF2B5EF4-FFF2-40B4-BE49-F238E27FC236}">
                <a16:creationId xmlns="" xmlns:a16="http://schemas.microsoft.com/office/drawing/2014/main" id="{A1637C8C-2F35-3349-88E0-271AD4B71E16}"/>
              </a:ext>
            </a:extLst>
          </p:cNvPr>
          <p:cNvSpPr>
            <a:spLocks noGrp="1"/>
          </p:cNvSpPr>
          <p:nvPr>
            <p:ph type="sldNum" sz="quarter" idx="4"/>
          </p:nvPr>
        </p:nvSpPr>
        <p:spPr>
          <a:xfrm>
            <a:off x="10960101" y="6566773"/>
            <a:ext cx="669036" cy="184666"/>
          </a:xfrm>
          <a:prstGeom prst="rect">
            <a:avLst/>
          </a:prstGeom>
        </p:spPr>
        <p:txBody>
          <a:bodyPr vert="horz" wrap="square" lIns="0" tIns="0" rIns="0" bIns="0" rtlCol="0" anchor="b" anchorCtr="0">
            <a:spAutoFit/>
          </a:bodyPr>
          <a:lstStyle>
            <a:lvl1pPr algn="r">
              <a:defRPr sz="1000">
                <a:solidFill>
                  <a:srgbClr val="404040"/>
                </a:solidFill>
              </a:defRPr>
            </a:lvl1pPr>
          </a:lstStyle>
          <a:p>
            <a:r>
              <a:rPr lang="en-US" sz="1200">
                <a:solidFill>
                  <a:srgbClr val="5FA4CE"/>
                </a:solidFill>
              </a:rPr>
              <a:t>|</a:t>
            </a:r>
            <a:r>
              <a:rPr lang="en-US"/>
              <a:t>     </a:t>
            </a:r>
            <a:fld id="{7382EA2F-0139-5545-B2F7-0771B570C23C}" type="slidenum">
              <a:rPr lang="en-US" smtClean="0"/>
              <a:pPr/>
              <a:t>‹#›</a:t>
            </a:fld>
            <a:endParaRPr lang="en-US"/>
          </a:p>
        </p:txBody>
      </p:sp>
    </p:spTree>
    <p:extLst>
      <p:ext uri="{BB962C8B-B14F-4D97-AF65-F5344CB8AC3E}">
        <p14:creationId xmlns:p14="http://schemas.microsoft.com/office/powerpoint/2010/main" val="4173284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Footnotes">
    <p:spTree>
      <p:nvGrpSpPr>
        <p:cNvPr id="1" name=""/>
        <p:cNvGrpSpPr/>
        <p:nvPr/>
      </p:nvGrpSpPr>
      <p:grpSpPr>
        <a:xfrm>
          <a:off x="0" y="0"/>
          <a:ext cx="0" cy="0"/>
          <a:chOff x="0" y="0"/>
          <a:chExt cx="0" cy="0"/>
        </a:xfrm>
      </p:grpSpPr>
      <p:sp>
        <p:nvSpPr>
          <p:cNvPr id="11" name="Footnote Placeholder">
            <a:extLst>
              <a:ext uri="{FF2B5EF4-FFF2-40B4-BE49-F238E27FC236}">
                <a16:creationId xmlns="" xmlns:a16="http://schemas.microsoft.com/office/drawing/2014/main" id="{2EE0CBE2-72B1-AC4A-9020-CB980617CD9C}"/>
              </a:ext>
            </a:extLst>
          </p:cNvPr>
          <p:cNvSpPr>
            <a:spLocks noGrp="1"/>
          </p:cNvSpPr>
          <p:nvPr>
            <p:ph type="body" sz="quarter" idx="15" hasCustomPrompt="1"/>
          </p:nvPr>
        </p:nvSpPr>
        <p:spPr>
          <a:xfrm>
            <a:off x="558801" y="6338922"/>
            <a:ext cx="5537201" cy="409343"/>
          </a:xfrm>
          <a:prstGeom prst="rect">
            <a:avLst/>
          </a:prstGeom>
        </p:spPr>
        <p:txBody>
          <a:bodyPr wrap="square" lIns="0" tIns="0" rIns="0" bIns="0" anchor="b" anchorCtr="0">
            <a:spAutoFit/>
          </a:bodyPr>
          <a:lstStyle>
            <a:lvl1pPr marL="114300" indent="-114300">
              <a:spcBef>
                <a:spcPts val="0"/>
              </a:spcBef>
              <a:spcAft>
                <a:spcPts val="300"/>
              </a:spcAft>
              <a:buClr>
                <a:srgbClr val="404040"/>
              </a:buClr>
              <a:buFont typeface="+mj-lt"/>
              <a:buAutoNum type="arabicPeriod"/>
              <a:tabLst/>
              <a:defRPr sz="800">
                <a:solidFill>
                  <a:srgbClr val="404040"/>
                </a:solidFill>
              </a:defRPr>
            </a:lvl1pPr>
          </a:lstStyle>
          <a:p>
            <a:pPr lvl="0"/>
            <a:r>
              <a:rPr lang="en-US"/>
              <a:t>Edit footnote text</a:t>
            </a:r>
          </a:p>
          <a:p>
            <a:pPr lvl="0"/>
            <a:r>
              <a:rPr lang="en-US"/>
              <a:t>Edit footnote text</a:t>
            </a:r>
          </a:p>
          <a:p>
            <a:pPr lvl="0"/>
            <a:r>
              <a:rPr lang="en-US"/>
              <a:t>Edit footnote text</a:t>
            </a:r>
          </a:p>
        </p:txBody>
      </p:sp>
      <p:sp>
        <p:nvSpPr>
          <p:cNvPr id="2" name="Title Placeholder"/>
          <p:cNvSpPr>
            <a:spLocks noGrp="1"/>
          </p:cNvSpPr>
          <p:nvPr>
            <p:ph type="title" hasCustomPrompt="1"/>
          </p:nvPr>
        </p:nvSpPr>
        <p:spPr/>
        <p:txBody>
          <a:bodyPr/>
          <a:lstStyle/>
          <a:p>
            <a:r>
              <a:rPr lang="en-US"/>
              <a:t>Click to edit title of style</a:t>
            </a:r>
            <a:endParaRPr lang="en-US" dirty="0"/>
          </a:p>
        </p:txBody>
      </p:sp>
      <p:sp>
        <p:nvSpPr>
          <p:cNvPr id="6" name="Footer Placeholder 4">
            <a:extLst>
              <a:ext uri="{FF2B5EF4-FFF2-40B4-BE49-F238E27FC236}">
                <a16:creationId xmlns="" xmlns:a16="http://schemas.microsoft.com/office/drawing/2014/main" id="{640B5F6A-4342-CB4B-943C-A28FD989F487}"/>
              </a:ext>
            </a:extLst>
          </p:cNvPr>
          <p:cNvSpPr>
            <a:spLocks noGrp="1"/>
          </p:cNvSpPr>
          <p:nvPr>
            <p:ph type="ftr" sz="quarter" idx="3"/>
          </p:nvPr>
        </p:nvSpPr>
        <p:spPr>
          <a:xfrm>
            <a:off x="6839228" y="6594376"/>
            <a:ext cx="4151009" cy="153888"/>
          </a:xfrm>
          <a:prstGeom prst="rect">
            <a:avLst/>
          </a:prstGeom>
        </p:spPr>
        <p:txBody>
          <a:bodyPr vert="horz" wrap="square" lIns="0" tIns="0" rIns="0" bIns="0" rtlCol="0" anchor="b" anchorCtr="0">
            <a:spAutoFit/>
          </a:bodyPr>
          <a:lstStyle>
            <a:lvl1pPr algn="ctr">
              <a:defRPr sz="1000">
                <a:solidFill>
                  <a:srgbClr val="404040"/>
                </a:solidFill>
              </a:defRPr>
            </a:lvl1pPr>
          </a:lstStyle>
          <a:p>
            <a:pPr algn="r"/>
            <a:r>
              <a:rPr lang="en-US"/>
              <a:t>For Internal Use Only</a:t>
            </a:r>
          </a:p>
        </p:txBody>
      </p:sp>
      <p:sp>
        <p:nvSpPr>
          <p:cNvPr id="7" name="Slide Number Placeholder 5">
            <a:extLst>
              <a:ext uri="{FF2B5EF4-FFF2-40B4-BE49-F238E27FC236}">
                <a16:creationId xmlns="" xmlns:a16="http://schemas.microsoft.com/office/drawing/2014/main" id="{D4FFFD55-8433-B64D-BA18-0CF74666BBD0}"/>
              </a:ext>
            </a:extLst>
          </p:cNvPr>
          <p:cNvSpPr>
            <a:spLocks noGrp="1"/>
          </p:cNvSpPr>
          <p:nvPr>
            <p:ph type="sldNum" sz="quarter" idx="4"/>
          </p:nvPr>
        </p:nvSpPr>
        <p:spPr>
          <a:xfrm>
            <a:off x="10960101" y="6566773"/>
            <a:ext cx="669036" cy="184666"/>
          </a:xfrm>
          <a:prstGeom prst="rect">
            <a:avLst/>
          </a:prstGeom>
        </p:spPr>
        <p:txBody>
          <a:bodyPr vert="horz" wrap="square" lIns="0" tIns="0" rIns="0" bIns="0" rtlCol="0" anchor="b" anchorCtr="0">
            <a:spAutoFit/>
          </a:bodyPr>
          <a:lstStyle>
            <a:lvl1pPr algn="r">
              <a:defRPr sz="1000">
                <a:solidFill>
                  <a:srgbClr val="404040"/>
                </a:solidFill>
              </a:defRPr>
            </a:lvl1pPr>
          </a:lstStyle>
          <a:p>
            <a:r>
              <a:rPr lang="en-US" sz="1200">
                <a:solidFill>
                  <a:srgbClr val="5FA4CE"/>
                </a:solidFill>
              </a:rPr>
              <a:t>|</a:t>
            </a:r>
            <a:r>
              <a:rPr lang="en-US"/>
              <a:t>     </a:t>
            </a:r>
            <a:fld id="{7382EA2F-0139-5545-B2F7-0771B570C23C}" type="slidenum">
              <a:rPr lang="en-US" smtClean="0"/>
              <a:pPr/>
              <a:t>‹#›</a:t>
            </a:fld>
            <a:endParaRPr lang="en-US"/>
          </a:p>
        </p:txBody>
      </p:sp>
    </p:spTree>
    <p:extLst>
      <p:ext uri="{BB962C8B-B14F-4D97-AF65-F5344CB8AC3E}">
        <p14:creationId xmlns:p14="http://schemas.microsoft.com/office/powerpoint/2010/main" val="108795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Placeholder"/>
          <p:cNvSpPr>
            <a:spLocks noGrp="1"/>
          </p:cNvSpPr>
          <p:nvPr>
            <p:ph type="title" hasCustomPrompt="1"/>
          </p:nvPr>
        </p:nvSpPr>
        <p:spPr/>
        <p:txBody>
          <a:bodyPr/>
          <a:lstStyle/>
          <a:p>
            <a:r>
              <a:rPr lang="en-US"/>
              <a:t>Click to edit title of style</a:t>
            </a:r>
            <a:endParaRPr lang="en-US" dirty="0"/>
          </a:p>
        </p:txBody>
      </p:sp>
      <p:sp>
        <p:nvSpPr>
          <p:cNvPr id="5" name="Footer Placeholder 4">
            <a:extLst>
              <a:ext uri="{FF2B5EF4-FFF2-40B4-BE49-F238E27FC236}">
                <a16:creationId xmlns="" xmlns:a16="http://schemas.microsoft.com/office/drawing/2014/main" id="{498D9E23-F5C7-3B48-96EE-AFB36875ED69}"/>
              </a:ext>
            </a:extLst>
          </p:cNvPr>
          <p:cNvSpPr>
            <a:spLocks noGrp="1"/>
          </p:cNvSpPr>
          <p:nvPr>
            <p:ph type="ftr" sz="quarter" idx="3"/>
          </p:nvPr>
        </p:nvSpPr>
        <p:spPr>
          <a:xfrm>
            <a:off x="6839228" y="6594376"/>
            <a:ext cx="4151009" cy="153888"/>
          </a:xfrm>
          <a:prstGeom prst="rect">
            <a:avLst/>
          </a:prstGeom>
        </p:spPr>
        <p:txBody>
          <a:bodyPr vert="horz" wrap="square" lIns="0" tIns="0" rIns="0" bIns="0" rtlCol="0" anchor="b" anchorCtr="0">
            <a:spAutoFit/>
          </a:bodyPr>
          <a:lstStyle>
            <a:lvl1pPr algn="ctr">
              <a:defRPr sz="1000">
                <a:solidFill>
                  <a:srgbClr val="404040"/>
                </a:solidFill>
              </a:defRPr>
            </a:lvl1pPr>
          </a:lstStyle>
          <a:p>
            <a:pPr algn="r"/>
            <a:r>
              <a:rPr lang="en-US"/>
              <a:t>For Internal Use Only</a:t>
            </a:r>
          </a:p>
        </p:txBody>
      </p:sp>
      <p:sp>
        <p:nvSpPr>
          <p:cNvPr id="6" name="Slide Number Placeholder 5">
            <a:extLst>
              <a:ext uri="{FF2B5EF4-FFF2-40B4-BE49-F238E27FC236}">
                <a16:creationId xmlns="" xmlns:a16="http://schemas.microsoft.com/office/drawing/2014/main" id="{3D3AF97C-7CEA-9147-BBE8-B13DA78A739F}"/>
              </a:ext>
            </a:extLst>
          </p:cNvPr>
          <p:cNvSpPr>
            <a:spLocks noGrp="1"/>
          </p:cNvSpPr>
          <p:nvPr>
            <p:ph type="sldNum" sz="quarter" idx="4"/>
          </p:nvPr>
        </p:nvSpPr>
        <p:spPr>
          <a:xfrm>
            <a:off x="10960101" y="6566773"/>
            <a:ext cx="669036" cy="184666"/>
          </a:xfrm>
          <a:prstGeom prst="rect">
            <a:avLst/>
          </a:prstGeom>
        </p:spPr>
        <p:txBody>
          <a:bodyPr vert="horz" wrap="square" lIns="0" tIns="0" rIns="0" bIns="0" rtlCol="0" anchor="b" anchorCtr="0">
            <a:spAutoFit/>
          </a:bodyPr>
          <a:lstStyle>
            <a:lvl1pPr algn="r">
              <a:defRPr sz="1000">
                <a:solidFill>
                  <a:srgbClr val="404040"/>
                </a:solidFill>
              </a:defRPr>
            </a:lvl1pPr>
          </a:lstStyle>
          <a:p>
            <a:r>
              <a:rPr lang="en-US" sz="1200">
                <a:solidFill>
                  <a:srgbClr val="5FA4CE"/>
                </a:solidFill>
              </a:rPr>
              <a:t>|</a:t>
            </a:r>
            <a:r>
              <a:rPr lang="en-US"/>
              <a:t>     </a:t>
            </a:r>
            <a:fld id="{7382EA2F-0139-5545-B2F7-0771B570C23C}" type="slidenum">
              <a:rPr lang="en-US" smtClean="0"/>
              <a:pPr/>
              <a:t>‹#›</a:t>
            </a:fld>
            <a:endParaRPr lang="en-US"/>
          </a:p>
        </p:txBody>
      </p:sp>
    </p:spTree>
    <p:extLst>
      <p:ext uri="{BB962C8B-B14F-4D97-AF65-F5344CB8AC3E}">
        <p14:creationId xmlns:p14="http://schemas.microsoft.com/office/powerpoint/2010/main" val="3454140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head, Content">
    <p:spTree>
      <p:nvGrpSpPr>
        <p:cNvPr id="1" name=""/>
        <p:cNvGrpSpPr/>
        <p:nvPr/>
      </p:nvGrpSpPr>
      <p:grpSpPr>
        <a:xfrm>
          <a:off x="0" y="0"/>
          <a:ext cx="0" cy="0"/>
          <a:chOff x="0" y="0"/>
          <a:chExt cx="0" cy="0"/>
        </a:xfrm>
      </p:grpSpPr>
      <p:sp>
        <p:nvSpPr>
          <p:cNvPr id="11" name="Content Placeholder">
            <a:extLst>
              <a:ext uri="{FF2B5EF4-FFF2-40B4-BE49-F238E27FC236}">
                <a16:creationId xmlns="" xmlns:a16="http://schemas.microsoft.com/office/drawing/2014/main" id="{95B0088D-F002-654A-95EA-235CB2976B26}"/>
              </a:ext>
            </a:extLst>
          </p:cNvPr>
          <p:cNvSpPr>
            <a:spLocks noGrp="1"/>
          </p:cNvSpPr>
          <p:nvPr>
            <p:ph type="body" sz="quarter" idx="14"/>
          </p:nvPr>
        </p:nvSpPr>
        <p:spPr>
          <a:xfrm>
            <a:off x="558800" y="1453896"/>
            <a:ext cx="11074400" cy="1785104"/>
          </a:xfrm>
          <a:prstGeom prst="rect">
            <a:avLst/>
          </a:prstGeom>
        </p:spPr>
        <p:txBody>
          <a:bodyPr wrap="square" lIns="0" tIns="0" rIns="0" bIns="0">
            <a:spAutoFit/>
          </a:bodyPr>
          <a:lstStyle>
            <a:lvl1pPr marL="174625" indent="-174625">
              <a:spcBef>
                <a:spcPts val="0"/>
              </a:spcBef>
              <a:spcAft>
                <a:spcPts val="900"/>
              </a:spcAft>
              <a:buClr>
                <a:srgbClr val="404040"/>
              </a:buClr>
              <a:tabLst/>
              <a:defRPr sz="1800">
                <a:solidFill>
                  <a:srgbClr val="404040"/>
                </a:solidFill>
              </a:defRPr>
            </a:lvl1pPr>
            <a:lvl2pPr marL="400050" indent="-174625">
              <a:spcBef>
                <a:spcPts val="0"/>
              </a:spcBef>
              <a:spcAft>
                <a:spcPts val="1100"/>
              </a:spcAft>
              <a:buClr>
                <a:srgbClr val="404040"/>
              </a:buClr>
              <a:tabLst/>
              <a:defRPr sz="1800">
                <a:solidFill>
                  <a:srgbClr val="404040"/>
                </a:solidFill>
              </a:defRPr>
            </a:lvl2pPr>
            <a:lvl3pPr marL="628650" indent="-174625">
              <a:spcBef>
                <a:spcPts val="0"/>
              </a:spcBef>
              <a:spcAft>
                <a:spcPts val="1100"/>
              </a:spcAft>
              <a:buClr>
                <a:srgbClr val="404040"/>
              </a:buClr>
              <a:tabLst/>
              <a:defRPr sz="1800">
                <a:solidFill>
                  <a:srgbClr val="404040"/>
                </a:solidFill>
              </a:defRPr>
            </a:lvl3pPr>
            <a:lvl4pPr marL="857250" indent="-174625">
              <a:spcBef>
                <a:spcPts val="0"/>
              </a:spcBef>
              <a:spcAft>
                <a:spcPts val="1100"/>
              </a:spcAft>
              <a:buClr>
                <a:srgbClr val="404040"/>
              </a:buClr>
              <a:tabLst/>
              <a:defRPr sz="1800">
                <a:solidFill>
                  <a:srgbClr val="404040"/>
                </a:solidFill>
              </a:defRPr>
            </a:lvl4pPr>
            <a:lvl5pPr marL="1085850" indent="-174625">
              <a:spcBef>
                <a:spcPts val="0"/>
              </a:spcBef>
              <a:spcAft>
                <a:spcPts val="1100"/>
              </a:spcAft>
              <a:buClr>
                <a:srgbClr val="404040"/>
              </a:buClr>
              <a:tabLst/>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ubhead Placeholder">
            <a:extLst>
              <a:ext uri="{FF2B5EF4-FFF2-40B4-BE49-F238E27FC236}">
                <a16:creationId xmlns="" xmlns:a16="http://schemas.microsoft.com/office/drawing/2014/main" id="{8BAE0C8D-9311-C549-9651-2206D63565E0}"/>
              </a:ext>
            </a:extLst>
          </p:cNvPr>
          <p:cNvSpPr>
            <a:spLocks noGrp="1"/>
          </p:cNvSpPr>
          <p:nvPr>
            <p:ph type="body" sz="quarter" idx="13" hasCustomPrompt="1"/>
          </p:nvPr>
        </p:nvSpPr>
        <p:spPr>
          <a:xfrm>
            <a:off x="559411" y="1047735"/>
            <a:ext cx="11070336" cy="221599"/>
          </a:xfrm>
          <a:prstGeom prst="rect">
            <a:avLst/>
          </a:prstGeom>
        </p:spPr>
        <p:txBody>
          <a:bodyPr lIns="0" tIns="0" rIns="0" bIns="0"/>
          <a:lstStyle>
            <a:lvl1pPr marL="0" indent="0">
              <a:buNone/>
              <a:defRPr sz="1600">
                <a:solidFill>
                  <a:srgbClr val="404040"/>
                </a:solidFill>
              </a:defRPr>
            </a:lvl1pPr>
          </a:lstStyle>
          <a:p>
            <a:pPr lvl="0"/>
            <a:r>
              <a:rPr lang="en-US"/>
              <a:t>Click to edit subhead</a:t>
            </a:r>
          </a:p>
        </p:txBody>
      </p:sp>
      <p:sp>
        <p:nvSpPr>
          <p:cNvPr id="7" name="Title Placeholder">
            <a:extLst>
              <a:ext uri="{FF2B5EF4-FFF2-40B4-BE49-F238E27FC236}">
                <a16:creationId xmlns="" xmlns:a16="http://schemas.microsoft.com/office/drawing/2014/main" id="{34394691-FC2F-F349-96EB-F792F3F25D02}"/>
              </a:ext>
            </a:extLst>
          </p:cNvPr>
          <p:cNvSpPr>
            <a:spLocks noGrp="1"/>
          </p:cNvSpPr>
          <p:nvPr>
            <p:ph type="title" hasCustomPrompt="1"/>
          </p:nvPr>
        </p:nvSpPr>
        <p:spPr>
          <a:xfrm>
            <a:off x="558800" y="559580"/>
            <a:ext cx="11074400" cy="304699"/>
          </a:xfrm>
          <a:prstGeom prst="rect">
            <a:avLst/>
          </a:prstGeom>
        </p:spPr>
        <p:txBody>
          <a:bodyPr vert="horz" wrap="square" lIns="0" tIns="0" rIns="0" bIns="0" rtlCol="0" anchor="b" anchorCtr="0">
            <a:spAutoFit/>
          </a:bodyPr>
          <a:lstStyle/>
          <a:p>
            <a:r>
              <a:rPr lang="en-US"/>
              <a:t>Click to edit title of style</a:t>
            </a:r>
            <a:endParaRPr lang="en-US" dirty="0"/>
          </a:p>
        </p:txBody>
      </p:sp>
      <p:sp>
        <p:nvSpPr>
          <p:cNvPr id="8" name="Footer Placeholder 4">
            <a:extLst>
              <a:ext uri="{FF2B5EF4-FFF2-40B4-BE49-F238E27FC236}">
                <a16:creationId xmlns="" xmlns:a16="http://schemas.microsoft.com/office/drawing/2014/main" id="{F9782F8C-ABEE-A94A-A49A-EDA811D13BC1}"/>
              </a:ext>
            </a:extLst>
          </p:cNvPr>
          <p:cNvSpPr>
            <a:spLocks noGrp="1"/>
          </p:cNvSpPr>
          <p:nvPr>
            <p:ph type="ftr" sz="quarter" idx="3"/>
          </p:nvPr>
        </p:nvSpPr>
        <p:spPr>
          <a:xfrm>
            <a:off x="6839228" y="6594376"/>
            <a:ext cx="4151009" cy="153888"/>
          </a:xfrm>
          <a:prstGeom prst="rect">
            <a:avLst/>
          </a:prstGeom>
        </p:spPr>
        <p:txBody>
          <a:bodyPr vert="horz" wrap="square" lIns="0" tIns="0" rIns="0" bIns="0" rtlCol="0" anchor="b" anchorCtr="0">
            <a:spAutoFit/>
          </a:bodyPr>
          <a:lstStyle>
            <a:lvl1pPr algn="ctr">
              <a:defRPr sz="1000">
                <a:solidFill>
                  <a:srgbClr val="404040"/>
                </a:solidFill>
              </a:defRPr>
            </a:lvl1pPr>
          </a:lstStyle>
          <a:p>
            <a:pPr algn="r"/>
            <a:r>
              <a:rPr lang="en-US"/>
              <a:t>For Internal Use Only</a:t>
            </a:r>
          </a:p>
        </p:txBody>
      </p:sp>
      <p:sp>
        <p:nvSpPr>
          <p:cNvPr id="9" name="Slide Number Placeholder 5">
            <a:extLst>
              <a:ext uri="{FF2B5EF4-FFF2-40B4-BE49-F238E27FC236}">
                <a16:creationId xmlns="" xmlns:a16="http://schemas.microsoft.com/office/drawing/2014/main" id="{1E6087DE-E09E-1043-AAF2-2C02877DBAFE}"/>
              </a:ext>
            </a:extLst>
          </p:cNvPr>
          <p:cNvSpPr>
            <a:spLocks noGrp="1"/>
          </p:cNvSpPr>
          <p:nvPr>
            <p:ph type="sldNum" sz="quarter" idx="4"/>
          </p:nvPr>
        </p:nvSpPr>
        <p:spPr>
          <a:xfrm>
            <a:off x="10960101" y="6566773"/>
            <a:ext cx="669036" cy="184666"/>
          </a:xfrm>
          <a:prstGeom prst="rect">
            <a:avLst/>
          </a:prstGeom>
        </p:spPr>
        <p:txBody>
          <a:bodyPr vert="horz" wrap="square" lIns="0" tIns="0" rIns="0" bIns="0" rtlCol="0" anchor="b" anchorCtr="0">
            <a:spAutoFit/>
          </a:bodyPr>
          <a:lstStyle>
            <a:lvl1pPr algn="r">
              <a:defRPr sz="1000">
                <a:solidFill>
                  <a:srgbClr val="404040"/>
                </a:solidFill>
              </a:defRPr>
            </a:lvl1pPr>
          </a:lstStyle>
          <a:p>
            <a:r>
              <a:rPr lang="en-US" sz="1200">
                <a:solidFill>
                  <a:srgbClr val="5FA4CE"/>
                </a:solidFill>
              </a:rPr>
              <a:t>|</a:t>
            </a:r>
            <a:r>
              <a:rPr lang="en-US"/>
              <a:t>     </a:t>
            </a:r>
            <a:fld id="{7382EA2F-0139-5545-B2F7-0771B570C23C}" type="slidenum">
              <a:rPr lang="en-US" smtClean="0"/>
              <a:pPr/>
              <a:t>‹#›</a:t>
            </a:fld>
            <a:endParaRPr lang="en-US"/>
          </a:p>
        </p:txBody>
      </p:sp>
    </p:spTree>
    <p:extLst>
      <p:ext uri="{BB962C8B-B14F-4D97-AF65-F5344CB8AC3E}">
        <p14:creationId xmlns:p14="http://schemas.microsoft.com/office/powerpoint/2010/main" val="937897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 xmlns:a16="http://schemas.microsoft.com/office/drawing/2014/main" id="{18273398-0C0C-9E48-90C8-DAAA15F7B47A}"/>
              </a:ext>
            </a:extLst>
          </p:cNvPr>
          <p:cNvSpPr>
            <a:spLocks noGrp="1"/>
          </p:cNvSpPr>
          <p:nvPr>
            <p:ph type="ftr" sz="quarter" idx="3"/>
          </p:nvPr>
        </p:nvSpPr>
        <p:spPr>
          <a:xfrm>
            <a:off x="6839228" y="6594376"/>
            <a:ext cx="4151009" cy="153888"/>
          </a:xfrm>
          <a:prstGeom prst="rect">
            <a:avLst/>
          </a:prstGeom>
        </p:spPr>
        <p:txBody>
          <a:bodyPr vert="horz" wrap="square" lIns="0" tIns="0" rIns="0" bIns="0" rtlCol="0" anchor="b" anchorCtr="0">
            <a:spAutoFit/>
          </a:bodyPr>
          <a:lstStyle>
            <a:lvl1pPr algn="ctr">
              <a:defRPr sz="1000">
                <a:solidFill>
                  <a:srgbClr val="404040"/>
                </a:solidFill>
              </a:defRPr>
            </a:lvl1pPr>
          </a:lstStyle>
          <a:p>
            <a:pPr algn="r"/>
            <a:r>
              <a:rPr lang="en-US"/>
              <a:t>For Internal Use Only</a:t>
            </a:r>
          </a:p>
        </p:txBody>
      </p:sp>
      <p:sp>
        <p:nvSpPr>
          <p:cNvPr id="5" name="Slide Number Placeholder 5">
            <a:extLst>
              <a:ext uri="{FF2B5EF4-FFF2-40B4-BE49-F238E27FC236}">
                <a16:creationId xmlns="" xmlns:a16="http://schemas.microsoft.com/office/drawing/2014/main" id="{686BB34E-B5F1-4641-9FD0-E3148C807C42}"/>
              </a:ext>
            </a:extLst>
          </p:cNvPr>
          <p:cNvSpPr>
            <a:spLocks noGrp="1"/>
          </p:cNvSpPr>
          <p:nvPr>
            <p:ph type="sldNum" sz="quarter" idx="4"/>
          </p:nvPr>
        </p:nvSpPr>
        <p:spPr>
          <a:xfrm>
            <a:off x="10960101" y="6566773"/>
            <a:ext cx="669036" cy="184666"/>
          </a:xfrm>
          <a:prstGeom prst="rect">
            <a:avLst/>
          </a:prstGeom>
        </p:spPr>
        <p:txBody>
          <a:bodyPr vert="horz" wrap="square" lIns="0" tIns="0" rIns="0" bIns="0" rtlCol="0" anchor="b" anchorCtr="0">
            <a:spAutoFit/>
          </a:bodyPr>
          <a:lstStyle>
            <a:lvl1pPr algn="r">
              <a:defRPr sz="1000">
                <a:solidFill>
                  <a:srgbClr val="404040"/>
                </a:solidFill>
              </a:defRPr>
            </a:lvl1pPr>
          </a:lstStyle>
          <a:p>
            <a:r>
              <a:rPr lang="en-US" sz="1200">
                <a:solidFill>
                  <a:srgbClr val="5FA4CE"/>
                </a:solidFill>
              </a:rPr>
              <a:t>|</a:t>
            </a:r>
            <a:r>
              <a:rPr lang="en-US"/>
              <a:t>     </a:t>
            </a:r>
            <a:fld id="{7382EA2F-0139-5545-B2F7-0771B570C23C}" type="slidenum">
              <a:rPr lang="en-US" smtClean="0"/>
              <a:pPr/>
              <a:t>‹#›</a:t>
            </a:fld>
            <a:endParaRPr lang="en-US"/>
          </a:p>
        </p:txBody>
      </p:sp>
    </p:spTree>
    <p:extLst>
      <p:ext uri="{BB962C8B-B14F-4D97-AF65-F5344CB8AC3E}">
        <p14:creationId xmlns:p14="http://schemas.microsoft.com/office/powerpoint/2010/main" val="3229968386"/>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ing Slide">
    <p:spTree>
      <p:nvGrpSpPr>
        <p:cNvPr id="1" name=""/>
        <p:cNvGrpSpPr/>
        <p:nvPr/>
      </p:nvGrpSpPr>
      <p:grpSpPr>
        <a:xfrm>
          <a:off x="0" y="0"/>
          <a:ext cx="0" cy="0"/>
          <a:chOff x="0" y="0"/>
          <a:chExt cx="0" cy="0"/>
        </a:xfrm>
      </p:grpSpPr>
      <p:sp>
        <p:nvSpPr>
          <p:cNvPr id="13" name="Blue Background">
            <a:extLst>
              <a:ext uri="{FF2B5EF4-FFF2-40B4-BE49-F238E27FC236}">
                <a16:creationId xmlns="" xmlns:a16="http://schemas.microsoft.com/office/drawing/2014/main" id="{E730F9FC-7DC2-4F46-A196-130B9CC9F8CE}"/>
              </a:ext>
            </a:extLst>
          </p:cNvPr>
          <p:cNvSpPr/>
          <p:nvPr userDrawn="1"/>
        </p:nvSpPr>
        <p:spPr>
          <a:xfrm>
            <a:off x="0" y="881911"/>
            <a:ext cx="12192000" cy="5616009"/>
          </a:xfrm>
          <a:prstGeom prst="rect">
            <a:avLst/>
          </a:prstGeom>
          <a:gradFill>
            <a:gsLst>
              <a:gs pos="0">
                <a:schemeClr val="bg1"/>
              </a:gs>
              <a:gs pos="100000">
                <a:srgbClr val="D1DFF1">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Placeholder">
            <a:extLst>
              <a:ext uri="{FF2B5EF4-FFF2-40B4-BE49-F238E27FC236}">
                <a16:creationId xmlns="" xmlns:a16="http://schemas.microsoft.com/office/drawing/2014/main" id="{436FF53A-8E28-0840-90DF-21A456FCD97D}"/>
              </a:ext>
            </a:extLst>
          </p:cNvPr>
          <p:cNvSpPr>
            <a:spLocks noGrp="1"/>
          </p:cNvSpPr>
          <p:nvPr>
            <p:ph type="title"/>
          </p:nvPr>
        </p:nvSpPr>
        <p:spPr>
          <a:xfrm>
            <a:off x="558800" y="3128149"/>
            <a:ext cx="11074400" cy="387798"/>
          </a:xfrm>
        </p:spPr>
        <p:txBody>
          <a:bodyPr/>
          <a:lstStyle>
            <a:lvl1pPr algn="ctr">
              <a:spcAft>
                <a:spcPts val="1200"/>
              </a:spcAft>
              <a:defRPr sz="2800"/>
            </a:lvl1pPr>
          </a:lstStyle>
          <a:p>
            <a:r>
              <a:rPr lang="en-US"/>
              <a:t>Click to edit Master title style</a:t>
            </a:r>
          </a:p>
        </p:txBody>
      </p:sp>
      <p:sp>
        <p:nvSpPr>
          <p:cNvPr id="6" name="Footer Placeholder 4">
            <a:extLst>
              <a:ext uri="{FF2B5EF4-FFF2-40B4-BE49-F238E27FC236}">
                <a16:creationId xmlns="" xmlns:a16="http://schemas.microsoft.com/office/drawing/2014/main" id="{74EDF8B8-DAFD-5745-85D0-B103DB02CEC3}"/>
              </a:ext>
            </a:extLst>
          </p:cNvPr>
          <p:cNvSpPr>
            <a:spLocks noGrp="1"/>
          </p:cNvSpPr>
          <p:nvPr>
            <p:ph type="ftr" sz="quarter" idx="3"/>
          </p:nvPr>
        </p:nvSpPr>
        <p:spPr>
          <a:xfrm>
            <a:off x="6839228" y="6594376"/>
            <a:ext cx="4151009" cy="153888"/>
          </a:xfrm>
          <a:prstGeom prst="rect">
            <a:avLst/>
          </a:prstGeom>
        </p:spPr>
        <p:txBody>
          <a:bodyPr vert="horz" wrap="square" lIns="0" tIns="0" rIns="0" bIns="0" rtlCol="0" anchor="b" anchorCtr="0">
            <a:spAutoFit/>
          </a:bodyPr>
          <a:lstStyle>
            <a:lvl1pPr algn="ctr">
              <a:defRPr sz="1000">
                <a:solidFill>
                  <a:srgbClr val="404040"/>
                </a:solidFill>
              </a:defRPr>
            </a:lvl1pPr>
          </a:lstStyle>
          <a:p>
            <a:pPr algn="r"/>
            <a:r>
              <a:rPr lang="en-US"/>
              <a:t>For Internal Use Only</a:t>
            </a:r>
          </a:p>
        </p:txBody>
      </p:sp>
      <p:sp>
        <p:nvSpPr>
          <p:cNvPr id="7" name="Slide Number Placeholder 5">
            <a:extLst>
              <a:ext uri="{FF2B5EF4-FFF2-40B4-BE49-F238E27FC236}">
                <a16:creationId xmlns="" xmlns:a16="http://schemas.microsoft.com/office/drawing/2014/main" id="{4B7FBF74-A42F-5E4E-B113-3A1E193F67E2}"/>
              </a:ext>
            </a:extLst>
          </p:cNvPr>
          <p:cNvSpPr>
            <a:spLocks noGrp="1"/>
          </p:cNvSpPr>
          <p:nvPr>
            <p:ph type="sldNum" sz="quarter" idx="4"/>
          </p:nvPr>
        </p:nvSpPr>
        <p:spPr>
          <a:xfrm>
            <a:off x="10960101" y="6566773"/>
            <a:ext cx="669036" cy="184666"/>
          </a:xfrm>
          <a:prstGeom prst="rect">
            <a:avLst/>
          </a:prstGeom>
        </p:spPr>
        <p:txBody>
          <a:bodyPr vert="horz" wrap="square" lIns="0" tIns="0" rIns="0" bIns="0" rtlCol="0" anchor="b" anchorCtr="0">
            <a:spAutoFit/>
          </a:bodyPr>
          <a:lstStyle>
            <a:lvl1pPr algn="r">
              <a:defRPr sz="1000">
                <a:solidFill>
                  <a:srgbClr val="404040"/>
                </a:solidFill>
              </a:defRPr>
            </a:lvl1pPr>
          </a:lstStyle>
          <a:p>
            <a:r>
              <a:rPr lang="en-US" sz="1200">
                <a:solidFill>
                  <a:srgbClr val="5FA4CE"/>
                </a:solidFill>
              </a:rPr>
              <a:t>|</a:t>
            </a:r>
            <a:r>
              <a:rPr lang="en-US"/>
              <a:t>     </a:t>
            </a:r>
            <a:fld id="{7382EA2F-0139-5545-B2F7-0771B570C23C}" type="slidenum">
              <a:rPr lang="en-US" smtClean="0"/>
              <a:pPr/>
              <a:t>‹#›</a:t>
            </a:fld>
            <a:endParaRPr lang="en-US"/>
          </a:p>
        </p:txBody>
      </p:sp>
    </p:spTree>
    <p:extLst>
      <p:ext uri="{BB962C8B-B14F-4D97-AF65-F5344CB8AC3E}">
        <p14:creationId xmlns:p14="http://schemas.microsoft.com/office/powerpoint/2010/main" val="11668554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 Title, Content">
    <p:spTree>
      <p:nvGrpSpPr>
        <p:cNvPr id="1" name=""/>
        <p:cNvGrpSpPr/>
        <p:nvPr/>
      </p:nvGrpSpPr>
      <p:grpSpPr>
        <a:xfrm>
          <a:off x="0" y="0"/>
          <a:ext cx="0" cy="0"/>
          <a:chOff x="0" y="0"/>
          <a:chExt cx="0" cy="0"/>
        </a:xfrm>
      </p:grpSpPr>
      <p:sp>
        <p:nvSpPr>
          <p:cNvPr id="15" name="Blue Background">
            <a:extLst>
              <a:ext uri="{FF2B5EF4-FFF2-40B4-BE49-F238E27FC236}">
                <a16:creationId xmlns="" xmlns:a16="http://schemas.microsoft.com/office/drawing/2014/main" id="{33052B15-E341-E845-93CB-A1E43A4CAA95}"/>
              </a:ext>
            </a:extLst>
          </p:cNvPr>
          <p:cNvSpPr/>
          <p:nvPr userDrawn="1"/>
        </p:nvSpPr>
        <p:spPr>
          <a:xfrm>
            <a:off x="0" y="881911"/>
            <a:ext cx="12192000" cy="5616009"/>
          </a:xfrm>
          <a:prstGeom prst="rect">
            <a:avLst/>
          </a:prstGeom>
          <a:gradFill>
            <a:gsLst>
              <a:gs pos="0">
                <a:schemeClr val="bg1"/>
              </a:gs>
              <a:gs pos="100000">
                <a:srgbClr val="D1DFF1">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ontent Placeholder">
            <a:extLst>
              <a:ext uri="{FF2B5EF4-FFF2-40B4-BE49-F238E27FC236}">
                <a16:creationId xmlns="" xmlns:a16="http://schemas.microsoft.com/office/drawing/2014/main" id="{6F2B26E3-05F6-5C41-8801-1FEDC84D8E9C}"/>
              </a:ext>
            </a:extLst>
          </p:cNvPr>
          <p:cNvSpPr>
            <a:spLocks noGrp="1"/>
          </p:cNvSpPr>
          <p:nvPr>
            <p:ph type="body" sz="quarter" idx="14"/>
          </p:nvPr>
        </p:nvSpPr>
        <p:spPr>
          <a:xfrm>
            <a:off x="558800" y="1453896"/>
            <a:ext cx="11074400" cy="1785104"/>
          </a:xfrm>
          <a:prstGeom prst="rect">
            <a:avLst/>
          </a:prstGeom>
        </p:spPr>
        <p:txBody>
          <a:bodyPr wrap="square" lIns="0" tIns="0" rIns="0" bIns="0">
            <a:spAutoFit/>
          </a:bodyPr>
          <a:lstStyle>
            <a:lvl1pPr marL="174625" indent="-174625">
              <a:spcBef>
                <a:spcPts val="0"/>
              </a:spcBef>
              <a:spcAft>
                <a:spcPts val="900"/>
              </a:spcAft>
              <a:buClr>
                <a:srgbClr val="404040"/>
              </a:buClr>
              <a:tabLst/>
              <a:defRPr sz="1800">
                <a:solidFill>
                  <a:srgbClr val="404040"/>
                </a:solidFill>
              </a:defRPr>
            </a:lvl1pPr>
            <a:lvl2pPr marL="400050" indent="-174625">
              <a:spcBef>
                <a:spcPts val="0"/>
              </a:spcBef>
              <a:spcAft>
                <a:spcPts val="1100"/>
              </a:spcAft>
              <a:buClr>
                <a:srgbClr val="404040"/>
              </a:buClr>
              <a:tabLst/>
              <a:defRPr sz="1800">
                <a:solidFill>
                  <a:srgbClr val="404040"/>
                </a:solidFill>
              </a:defRPr>
            </a:lvl2pPr>
            <a:lvl3pPr marL="628650" indent="-174625">
              <a:spcBef>
                <a:spcPts val="0"/>
              </a:spcBef>
              <a:spcAft>
                <a:spcPts val="1100"/>
              </a:spcAft>
              <a:buClr>
                <a:srgbClr val="404040"/>
              </a:buClr>
              <a:tabLst/>
              <a:defRPr sz="1800">
                <a:solidFill>
                  <a:srgbClr val="404040"/>
                </a:solidFill>
              </a:defRPr>
            </a:lvl3pPr>
            <a:lvl4pPr marL="857250" indent="-174625">
              <a:spcBef>
                <a:spcPts val="0"/>
              </a:spcBef>
              <a:spcAft>
                <a:spcPts val="1100"/>
              </a:spcAft>
              <a:buClr>
                <a:srgbClr val="404040"/>
              </a:buClr>
              <a:tabLst/>
              <a:defRPr sz="1800">
                <a:solidFill>
                  <a:srgbClr val="404040"/>
                </a:solidFill>
              </a:defRPr>
            </a:lvl4pPr>
            <a:lvl5pPr marL="1085850" indent="-174625">
              <a:spcBef>
                <a:spcPts val="0"/>
              </a:spcBef>
              <a:spcAft>
                <a:spcPts val="1100"/>
              </a:spcAft>
              <a:buClr>
                <a:srgbClr val="404040"/>
              </a:buClr>
              <a:tabLst/>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a:extLst>
              <a:ext uri="{FF2B5EF4-FFF2-40B4-BE49-F238E27FC236}">
                <a16:creationId xmlns="" xmlns:a16="http://schemas.microsoft.com/office/drawing/2014/main" id="{34394691-FC2F-F349-96EB-F792F3F25D02}"/>
              </a:ext>
            </a:extLst>
          </p:cNvPr>
          <p:cNvSpPr>
            <a:spLocks noGrp="1"/>
          </p:cNvSpPr>
          <p:nvPr>
            <p:ph type="title" hasCustomPrompt="1"/>
          </p:nvPr>
        </p:nvSpPr>
        <p:spPr>
          <a:xfrm>
            <a:off x="558800" y="559580"/>
            <a:ext cx="11074400" cy="304699"/>
          </a:xfrm>
          <a:prstGeom prst="rect">
            <a:avLst/>
          </a:prstGeom>
        </p:spPr>
        <p:txBody>
          <a:bodyPr vert="horz" wrap="square" lIns="0" tIns="0" rIns="0" bIns="0" rtlCol="0" anchor="b" anchorCtr="0">
            <a:spAutoFit/>
          </a:bodyPr>
          <a:lstStyle/>
          <a:p>
            <a:r>
              <a:rPr lang="en-US"/>
              <a:t>Click to edit title of style</a:t>
            </a:r>
            <a:endParaRPr lang="en-US" dirty="0"/>
          </a:p>
        </p:txBody>
      </p:sp>
      <p:cxnSp>
        <p:nvCxnSpPr>
          <p:cNvPr id="16" name="Straight Connector 15">
            <a:extLst>
              <a:ext uri="{FF2B5EF4-FFF2-40B4-BE49-F238E27FC236}">
                <a16:creationId xmlns="" xmlns:a16="http://schemas.microsoft.com/office/drawing/2014/main" id="{C9877F7F-86BE-054C-86E7-256E0C25CD86}"/>
              </a:ext>
            </a:extLst>
          </p:cNvPr>
          <p:cNvCxnSpPr>
            <a:cxnSpLocks/>
          </p:cNvCxnSpPr>
          <p:nvPr userDrawn="1"/>
        </p:nvCxnSpPr>
        <p:spPr>
          <a:xfrm flipH="1">
            <a:off x="558800" y="961748"/>
            <a:ext cx="110744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 xmlns:a16="http://schemas.microsoft.com/office/drawing/2014/main" id="{6EB11CB8-C499-F644-8895-ADF404FF470A}"/>
              </a:ext>
            </a:extLst>
          </p:cNvPr>
          <p:cNvSpPr>
            <a:spLocks noGrp="1"/>
          </p:cNvSpPr>
          <p:nvPr>
            <p:ph type="ftr" sz="quarter" idx="3"/>
          </p:nvPr>
        </p:nvSpPr>
        <p:spPr>
          <a:xfrm>
            <a:off x="6839228" y="6594376"/>
            <a:ext cx="4151009" cy="153888"/>
          </a:xfrm>
          <a:prstGeom prst="rect">
            <a:avLst/>
          </a:prstGeom>
        </p:spPr>
        <p:txBody>
          <a:bodyPr vert="horz" wrap="square" lIns="0" tIns="0" rIns="0" bIns="0" rtlCol="0" anchor="b" anchorCtr="0">
            <a:spAutoFit/>
          </a:bodyPr>
          <a:lstStyle>
            <a:lvl1pPr algn="ctr">
              <a:defRPr sz="1000">
                <a:solidFill>
                  <a:srgbClr val="404040"/>
                </a:solidFill>
              </a:defRPr>
            </a:lvl1pPr>
          </a:lstStyle>
          <a:p>
            <a:pPr algn="r"/>
            <a:r>
              <a:rPr lang="en-US"/>
              <a:t>For Internal Use Only</a:t>
            </a:r>
          </a:p>
        </p:txBody>
      </p:sp>
      <p:sp>
        <p:nvSpPr>
          <p:cNvPr id="10" name="Slide Number Placeholder 5">
            <a:extLst>
              <a:ext uri="{FF2B5EF4-FFF2-40B4-BE49-F238E27FC236}">
                <a16:creationId xmlns="" xmlns:a16="http://schemas.microsoft.com/office/drawing/2014/main" id="{B8B6D8AA-3F90-CD43-A1A2-C9D3624EB933}"/>
              </a:ext>
            </a:extLst>
          </p:cNvPr>
          <p:cNvSpPr>
            <a:spLocks noGrp="1"/>
          </p:cNvSpPr>
          <p:nvPr>
            <p:ph type="sldNum" sz="quarter" idx="4"/>
          </p:nvPr>
        </p:nvSpPr>
        <p:spPr>
          <a:xfrm>
            <a:off x="10960101" y="6566773"/>
            <a:ext cx="669036" cy="184666"/>
          </a:xfrm>
          <a:prstGeom prst="rect">
            <a:avLst/>
          </a:prstGeom>
        </p:spPr>
        <p:txBody>
          <a:bodyPr vert="horz" wrap="square" lIns="0" tIns="0" rIns="0" bIns="0" rtlCol="0" anchor="b" anchorCtr="0">
            <a:spAutoFit/>
          </a:bodyPr>
          <a:lstStyle>
            <a:lvl1pPr algn="r">
              <a:defRPr sz="1000">
                <a:solidFill>
                  <a:srgbClr val="404040"/>
                </a:solidFill>
              </a:defRPr>
            </a:lvl1pPr>
          </a:lstStyle>
          <a:p>
            <a:r>
              <a:rPr lang="en-US" sz="1200">
                <a:solidFill>
                  <a:srgbClr val="5FA4CE"/>
                </a:solidFill>
              </a:rPr>
              <a:t>|</a:t>
            </a:r>
            <a:r>
              <a:rPr lang="en-US"/>
              <a:t>     </a:t>
            </a:r>
            <a:fld id="{7382EA2F-0139-5545-B2F7-0771B570C23C}" type="slidenum">
              <a:rPr lang="en-US" smtClean="0"/>
              <a:pPr/>
              <a:t>‹#›</a:t>
            </a:fld>
            <a:endParaRPr lang="en-US"/>
          </a:p>
        </p:txBody>
      </p:sp>
    </p:spTree>
    <p:extLst>
      <p:ext uri="{BB962C8B-B14F-4D97-AF65-F5344CB8AC3E}">
        <p14:creationId xmlns:p14="http://schemas.microsoft.com/office/powerpoint/2010/main" val="1146344770"/>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 Title, Subhead">
    <p:spTree>
      <p:nvGrpSpPr>
        <p:cNvPr id="1" name=""/>
        <p:cNvGrpSpPr/>
        <p:nvPr/>
      </p:nvGrpSpPr>
      <p:grpSpPr>
        <a:xfrm>
          <a:off x="0" y="0"/>
          <a:ext cx="0" cy="0"/>
          <a:chOff x="0" y="0"/>
          <a:chExt cx="0" cy="0"/>
        </a:xfrm>
      </p:grpSpPr>
      <p:sp>
        <p:nvSpPr>
          <p:cNvPr id="14" name="Blue Background">
            <a:extLst>
              <a:ext uri="{FF2B5EF4-FFF2-40B4-BE49-F238E27FC236}">
                <a16:creationId xmlns="" xmlns:a16="http://schemas.microsoft.com/office/drawing/2014/main" id="{A3F438AC-453F-EF49-8886-11DD82A8BE7E}"/>
              </a:ext>
            </a:extLst>
          </p:cNvPr>
          <p:cNvSpPr/>
          <p:nvPr userDrawn="1"/>
        </p:nvSpPr>
        <p:spPr>
          <a:xfrm>
            <a:off x="0" y="881911"/>
            <a:ext cx="12192000" cy="5616009"/>
          </a:xfrm>
          <a:prstGeom prst="rect">
            <a:avLst/>
          </a:prstGeom>
          <a:gradFill>
            <a:gsLst>
              <a:gs pos="0">
                <a:schemeClr val="bg1"/>
              </a:gs>
              <a:gs pos="100000">
                <a:srgbClr val="D1DFF1">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Subhead Placeholder">
            <a:extLst>
              <a:ext uri="{FF2B5EF4-FFF2-40B4-BE49-F238E27FC236}">
                <a16:creationId xmlns="" xmlns:a16="http://schemas.microsoft.com/office/drawing/2014/main" id="{156C505B-F0B1-014F-9EF5-D45DD39620BC}"/>
              </a:ext>
            </a:extLst>
          </p:cNvPr>
          <p:cNvSpPr>
            <a:spLocks noGrp="1"/>
          </p:cNvSpPr>
          <p:nvPr>
            <p:ph type="body" sz="quarter" idx="13" hasCustomPrompt="1"/>
          </p:nvPr>
        </p:nvSpPr>
        <p:spPr>
          <a:xfrm>
            <a:off x="558800" y="1047735"/>
            <a:ext cx="11074400" cy="221599"/>
          </a:xfrm>
          <a:prstGeom prst="rect">
            <a:avLst/>
          </a:prstGeom>
        </p:spPr>
        <p:txBody>
          <a:bodyPr lIns="0" tIns="0" rIns="0" bIns="0"/>
          <a:lstStyle>
            <a:lvl1pPr marL="0" indent="0">
              <a:buNone/>
              <a:defRPr sz="1600">
                <a:solidFill>
                  <a:srgbClr val="404040"/>
                </a:solidFill>
              </a:defRPr>
            </a:lvl1pPr>
          </a:lstStyle>
          <a:p>
            <a:pPr lvl="0"/>
            <a:r>
              <a:rPr lang="en-US"/>
              <a:t>Click to edit subhead</a:t>
            </a:r>
          </a:p>
        </p:txBody>
      </p:sp>
      <p:sp>
        <p:nvSpPr>
          <p:cNvPr id="2" name="Title Placeholder"/>
          <p:cNvSpPr>
            <a:spLocks noGrp="1"/>
          </p:cNvSpPr>
          <p:nvPr>
            <p:ph type="title" hasCustomPrompt="1"/>
          </p:nvPr>
        </p:nvSpPr>
        <p:spPr/>
        <p:txBody>
          <a:bodyPr/>
          <a:lstStyle/>
          <a:p>
            <a:r>
              <a:rPr lang="en-US"/>
              <a:t>Click to edit title of style</a:t>
            </a:r>
            <a:endParaRPr lang="en-US" dirty="0"/>
          </a:p>
        </p:txBody>
      </p:sp>
      <p:cxnSp>
        <p:nvCxnSpPr>
          <p:cNvPr id="15" name="Straight Connector 14">
            <a:extLst>
              <a:ext uri="{FF2B5EF4-FFF2-40B4-BE49-F238E27FC236}">
                <a16:creationId xmlns="" xmlns:a16="http://schemas.microsoft.com/office/drawing/2014/main" id="{06B7DDD3-CE53-C240-BA7A-718FFAC1A9D5}"/>
              </a:ext>
            </a:extLst>
          </p:cNvPr>
          <p:cNvCxnSpPr>
            <a:cxnSpLocks/>
          </p:cNvCxnSpPr>
          <p:nvPr userDrawn="1"/>
        </p:nvCxnSpPr>
        <p:spPr>
          <a:xfrm flipH="1">
            <a:off x="558800" y="961748"/>
            <a:ext cx="110744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 xmlns:a16="http://schemas.microsoft.com/office/drawing/2014/main" id="{DDDD42D9-96F5-5A40-923B-278DEF1E476E}"/>
              </a:ext>
            </a:extLst>
          </p:cNvPr>
          <p:cNvSpPr>
            <a:spLocks noGrp="1"/>
          </p:cNvSpPr>
          <p:nvPr>
            <p:ph type="ftr" sz="quarter" idx="3"/>
          </p:nvPr>
        </p:nvSpPr>
        <p:spPr>
          <a:xfrm>
            <a:off x="6839228" y="6594376"/>
            <a:ext cx="4151009" cy="153888"/>
          </a:xfrm>
          <a:prstGeom prst="rect">
            <a:avLst/>
          </a:prstGeom>
        </p:spPr>
        <p:txBody>
          <a:bodyPr vert="horz" wrap="square" lIns="0" tIns="0" rIns="0" bIns="0" rtlCol="0" anchor="b" anchorCtr="0">
            <a:spAutoFit/>
          </a:bodyPr>
          <a:lstStyle>
            <a:lvl1pPr algn="ctr">
              <a:defRPr sz="1000">
                <a:solidFill>
                  <a:srgbClr val="404040"/>
                </a:solidFill>
              </a:defRPr>
            </a:lvl1pPr>
          </a:lstStyle>
          <a:p>
            <a:pPr algn="r"/>
            <a:r>
              <a:rPr lang="en-US"/>
              <a:t>For Internal Use Only</a:t>
            </a:r>
          </a:p>
        </p:txBody>
      </p:sp>
      <p:sp>
        <p:nvSpPr>
          <p:cNvPr id="10" name="Slide Number Placeholder 5">
            <a:extLst>
              <a:ext uri="{FF2B5EF4-FFF2-40B4-BE49-F238E27FC236}">
                <a16:creationId xmlns="" xmlns:a16="http://schemas.microsoft.com/office/drawing/2014/main" id="{69CD0059-C031-3444-B9BD-E5B5798BF4F2}"/>
              </a:ext>
            </a:extLst>
          </p:cNvPr>
          <p:cNvSpPr>
            <a:spLocks noGrp="1"/>
          </p:cNvSpPr>
          <p:nvPr>
            <p:ph type="sldNum" sz="quarter" idx="4"/>
          </p:nvPr>
        </p:nvSpPr>
        <p:spPr>
          <a:xfrm>
            <a:off x="10960101" y="6566773"/>
            <a:ext cx="669036" cy="184666"/>
          </a:xfrm>
          <a:prstGeom prst="rect">
            <a:avLst/>
          </a:prstGeom>
        </p:spPr>
        <p:txBody>
          <a:bodyPr vert="horz" wrap="square" lIns="0" tIns="0" rIns="0" bIns="0" rtlCol="0" anchor="b" anchorCtr="0">
            <a:spAutoFit/>
          </a:bodyPr>
          <a:lstStyle>
            <a:lvl1pPr algn="r">
              <a:defRPr sz="1000">
                <a:solidFill>
                  <a:srgbClr val="404040"/>
                </a:solidFill>
              </a:defRPr>
            </a:lvl1pPr>
          </a:lstStyle>
          <a:p>
            <a:r>
              <a:rPr lang="en-US" sz="1200">
                <a:solidFill>
                  <a:srgbClr val="5FA4CE"/>
                </a:solidFill>
              </a:rPr>
              <a:t>|</a:t>
            </a:r>
            <a:r>
              <a:rPr lang="en-US"/>
              <a:t>     </a:t>
            </a:r>
            <a:fld id="{7382EA2F-0139-5545-B2F7-0771B570C23C}" type="slidenum">
              <a:rPr lang="en-US" smtClean="0"/>
              <a:pPr/>
              <a:t>‹#›</a:t>
            </a:fld>
            <a:endParaRPr lang="en-US"/>
          </a:p>
        </p:txBody>
      </p:sp>
    </p:spTree>
    <p:extLst>
      <p:ext uri="{BB962C8B-B14F-4D97-AF65-F5344CB8AC3E}">
        <p14:creationId xmlns:p14="http://schemas.microsoft.com/office/powerpoint/2010/main" val="255258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B">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50852335-FEF1-0D46-B8C3-FF779FEF32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73450" y="6227726"/>
            <a:ext cx="2245101" cy="290392"/>
          </a:xfrm>
          <a:prstGeom prst="rect">
            <a:avLst/>
          </a:prstGeom>
        </p:spPr>
      </p:pic>
      <p:sp>
        <p:nvSpPr>
          <p:cNvPr id="6" name="Text Placeholder 14">
            <a:extLst>
              <a:ext uri="{FF2B5EF4-FFF2-40B4-BE49-F238E27FC236}">
                <a16:creationId xmlns="" xmlns:a16="http://schemas.microsoft.com/office/drawing/2014/main" id="{31E972E3-35BA-FF4F-9180-DEA3FB3B3C4A}"/>
              </a:ext>
            </a:extLst>
          </p:cNvPr>
          <p:cNvSpPr>
            <a:spLocks noGrp="1"/>
          </p:cNvSpPr>
          <p:nvPr>
            <p:ph type="body" sz="quarter" idx="10" hasCustomPrompt="1"/>
          </p:nvPr>
        </p:nvSpPr>
        <p:spPr>
          <a:xfrm>
            <a:off x="558800" y="2303164"/>
            <a:ext cx="11074400" cy="498598"/>
          </a:xfrm>
          <a:prstGeom prst="rect">
            <a:avLst/>
          </a:prstGeom>
        </p:spPr>
        <p:txBody>
          <a:bodyPr/>
          <a:lstStyle>
            <a:lvl1pPr marL="0" indent="0" algn="ctr">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Title of Presentation</a:t>
            </a:r>
          </a:p>
        </p:txBody>
      </p:sp>
      <p:sp>
        <p:nvSpPr>
          <p:cNvPr id="7" name="Text Placeholder 16">
            <a:extLst>
              <a:ext uri="{FF2B5EF4-FFF2-40B4-BE49-F238E27FC236}">
                <a16:creationId xmlns="" xmlns:a16="http://schemas.microsoft.com/office/drawing/2014/main" id="{7B47E2F5-3360-DB44-9B29-DBFDB4970593}"/>
              </a:ext>
            </a:extLst>
          </p:cNvPr>
          <p:cNvSpPr>
            <a:spLocks noGrp="1"/>
          </p:cNvSpPr>
          <p:nvPr>
            <p:ph type="body" sz="quarter" idx="11" hasCustomPrompt="1"/>
          </p:nvPr>
        </p:nvSpPr>
        <p:spPr>
          <a:xfrm>
            <a:off x="558800" y="3536539"/>
            <a:ext cx="11074400" cy="387798"/>
          </a:xfrm>
          <a:prstGeom prst="rect">
            <a:avLst/>
          </a:prstGeom>
        </p:spPr>
        <p:txBody>
          <a:bodyPr/>
          <a:lstStyle>
            <a:lvl1pPr marL="0" indent="0" algn="ctr">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Date</a:t>
            </a:r>
          </a:p>
        </p:txBody>
      </p:sp>
      <p:cxnSp>
        <p:nvCxnSpPr>
          <p:cNvPr id="5" name="Straight Connector 4">
            <a:extLst>
              <a:ext uri="{FF2B5EF4-FFF2-40B4-BE49-F238E27FC236}">
                <a16:creationId xmlns="" xmlns:a16="http://schemas.microsoft.com/office/drawing/2014/main" id="{61BA1E37-0D24-C24A-9EE6-064985A46A4F}"/>
              </a:ext>
            </a:extLst>
          </p:cNvPr>
          <p:cNvCxnSpPr>
            <a:cxnSpLocks/>
          </p:cNvCxnSpPr>
          <p:nvPr userDrawn="1"/>
        </p:nvCxnSpPr>
        <p:spPr>
          <a:xfrm flipH="1">
            <a:off x="558800" y="3154879"/>
            <a:ext cx="110744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16604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 Title">
    <p:spTree>
      <p:nvGrpSpPr>
        <p:cNvPr id="1" name=""/>
        <p:cNvGrpSpPr/>
        <p:nvPr/>
      </p:nvGrpSpPr>
      <p:grpSpPr>
        <a:xfrm>
          <a:off x="0" y="0"/>
          <a:ext cx="0" cy="0"/>
          <a:chOff x="0" y="0"/>
          <a:chExt cx="0" cy="0"/>
        </a:xfrm>
      </p:grpSpPr>
      <p:sp>
        <p:nvSpPr>
          <p:cNvPr id="12" name="Blue Background">
            <a:extLst>
              <a:ext uri="{FF2B5EF4-FFF2-40B4-BE49-F238E27FC236}">
                <a16:creationId xmlns="" xmlns:a16="http://schemas.microsoft.com/office/drawing/2014/main" id="{E3BEEA51-0AA8-A349-AE63-F22EDB8515E0}"/>
              </a:ext>
            </a:extLst>
          </p:cNvPr>
          <p:cNvSpPr/>
          <p:nvPr userDrawn="1"/>
        </p:nvSpPr>
        <p:spPr>
          <a:xfrm>
            <a:off x="0" y="881911"/>
            <a:ext cx="12192000" cy="5616009"/>
          </a:xfrm>
          <a:prstGeom prst="rect">
            <a:avLst/>
          </a:prstGeom>
          <a:gradFill>
            <a:gsLst>
              <a:gs pos="0">
                <a:schemeClr val="bg1"/>
              </a:gs>
              <a:gs pos="100000">
                <a:srgbClr val="D1DFF1">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Placeholder"/>
          <p:cNvSpPr>
            <a:spLocks noGrp="1"/>
          </p:cNvSpPr>
          <p:nvPr>
            <p:ph type="title" hasCustomPrompt="1"/>
          </p:nvPr>
        </p:nvSpPr>
        <p:spPr/>
        <p:txBody>
          <a:bodyPr/>
          <a:lstStyle/>
          <a:p>
            <a:r>
              <a:rPr lang="en-US"/>
              <a:t>Click to edit title of style</a:t>
            </a:r>
            <a:endParaRPr lang="en-US" dirty="0"/>
          </a:p>
        </p:txBody>
      </p:sp>
      <p:cxnSp>
        <p:nvCxnSpPr>
          <p:cNvPr id="13" name="Straight Connector 12">
            <a:extLst>
              <a:ext uri="{FF2B5EF4-FFF2-40B4-BE49-F238E27FC236}">
                <a16:creationId xmlns="" xmlns:a16="http://schemas.microsoft.com/office/drawing/2014/main" id="{03DB8760-8981-FF47-8163-EF91C788F2D2}"/>
              </a:ext>
            </a:extLst>
          </p:cNvPr>
          <p:cNvCxnSpPr>
            <a:cxnSpLocks/>
          </p:cNvCxnSpPr>
          <p:nvPr userDrawn="1"/>
        </p:nvCxnSpPr>
        <p:spPr>
          <a:xfrm flipH="1">
            <a:off x="558800" y="961748"/>
            <a:ext cx="110744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 xmlns:a16="http://schemas.microsoft.com/office/drawing/2014/main" id="{A4E7E81F-13F0-7346-B4EE-154EDCC563DD}"/>
              </a:ext>
            </a:extLst>
          </p:cNvPr>
          <p:cNvSpPr>
            <a:spLocks noGrp="1"/>
          </p:cNvSpPr>
          <p:nvPr>
            <p:ph type="ftr" sz="quarter" idx="3"/>
          </p:nvPr>
        </p:nvSpPr>
        <p:spPr>
          <a:xfrm>
            <a:off x="6839228" y="6594376"/>
            <a:ext cx="4151009" cy="153888"/>
          </a:xfrm>
          <a:prstGeom prst="rect">
            <a:avLst/>
          </a:prstGeom>
        </p:spPr>
        <p:txBody>
          <a:bodyPr vert="horz" wrap="square" lIns="0" tIns="0" rIns="0" bIns="0" rtlCol="0" anchor="b" anchorCtr="0">
            <a:spAutoFit/>
          </a:bodyPr>
          <a:lstStyle>
            <a:lvl1pPr algn="ctr">
              <a:defRPr sz="1000">
                <a:solidFill>
                  <a:srgbClr val="404040"/>
                </a:solidFill>
              </a:defRPr>
            </a:lvl1pPr>
          </a:lstStyle>
          <a:p>
            <a:pPr algn="r"/>
            <a:r>
              <a:rPr lang="en-US"/>
              <a:t>For Internal Use Only</a:t>
            </a:r>
          </a:p>
        </p:txBody>
      </p:sp>
      <p:sp>
        <p:nvSpPr>
          <p:cNvPr id="8" name="Slide Number Placeholder 5">
            <a:extLst>
              <a:ext uri="{FF2B5EF4-FFF2-40B4-BE49-F238E27FC236}">
                <a16:creationId xmlns="" xmlns:a16="http://schemas.microsoft.com/office/drawing/2014/main" id="{01471840-9B16-F848-9DB4-AA35DB1A3729}"/>
              </a:ext>
            </a:extLst>
          </p:cNvPr>
          <p:cNvSpPr>
            <a:spLocks noGrp="1"/>
          </p:cNvSpPr>
          <p:nvPr>
            <p:ph type="sldNum" sz="quarter" idx="4"/>
          </p:nvPr>
        </p:nvSpPr>
        <p:spPr>
          <a:xfrm>
            <a:off x="10960101" y="6566773"/>
            <a:ext cx="669036" cy="184666"/>
          </a:xfrm>
          <a:prstGeom prst="rect">
            <a:avLst/>
          </a:prstGeom>
        </p:spPr>
        <p:txBody>
          <a:bodyPr vert="horz" wrap="square" lIns="0" tIns="0" rIns="0" bIns="0" rtlCol="0" anchor="b" anchorCtr="0">
            <a:spAutoFit/>
          </a:bodyPr>
          <a:lstStyle>
            <a:lvl1pPr algn="r">
              <a:defRPr sz="1000">
                <a:solidFill>
                  <a:srgbClr val="404040"/>
                </a:solidFill>
              </a:defRPr>
            </a:lvl1pPr>
          </a:lstStyle>
          <a:p>
            <a:r>
              <a:rPr lang="en-US" sz="1200">
                <a:solidFill>
                  <a:srgbClr val="5FA4CE"/>
                </a:solidFill>
              </a:rPr>
              <a:t>|</a:t>
            </a:r>
            <a:r>
              <a:rPr lang="en-US"/>
              <a:t>     </a:t>
            </a:r>
            <a:fld id="{7382EA2F-0139-5545-B2F7-0771B570C23C}" type="slidenum">
              <a:rPr lang="en-US" smtClean="0"/>
              <a:pPr/>
              <a:t>‹#›</a:t>
            </a:fld>
            <a:endParaRPr lang="en-US"/>
          </a:p>
        </p:txBody>
      </p:sp>
    </p:spTree>
    <p:extLst>
      <p:ext uri="{BB962C8B-B14F-4D97-AF65-F5344CB8AC3E}">
        <p14:creationId xmlns:p14="http://schemas.microsoft.com/office/powerpoint/2010/main" val="3615827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 Title, Subhead, Content">
    <p:spTree>
      <p:nvGrpSpPr>
        <p:cNvPr id="1" name=""/>
        <p:cNvGrpSpPr/>
        <p:nvPr/>
      </p:nvGrpSpPr>
      <p:grpSpPr>
        <a:xfrm>
          <a:off x="0" y="0"/>
          <a:ext cx="0" cy="0"/>
          <a:chOff x="0" y="0"/>
          <a:chExt cx="0" cy="0"/>
        </a:xfrm>
      </p:grpSpPr>
      <p:sp>
        <p:nvSpPr>
          <p:cNvPr id="18" name="Blue Background">
            <a:extLst>
              <a:ext uri="{FF2B5EF4-FFF2-40B4-BE49-F238E27FC236}">
                <a16:creationId xmlns="" xmlns:a16="http://schemas.microsoft.com/office/drawing/2014/main" id="{F4756D6C-B828-4049-89E1-75833217CC37}"/>
              </a:ext>
            </a:extLst>
          </p:cNvPr>
          <p:cNvSpPr/>
          <p:nvPr userDrawn="1"/>
        </p:nvSpPr>
        <p:spPr>
          <a:xfrm>
            <a:off x="0" y="881911"/>
            <a:ext cx="12192000" cy="5616009"/>
          </a:xfrm>
          <a:prstGeom prst="rect">
            <a:avLst/>
          </a:prstGeom>
          <a:gradFill>
            <a:gsLst>
              <a:gs pos="0">
                <a:schemeClr val="bg1"/>
              </a:gs>
              <a:gs pos="100000">
                <a:srgbClr val="D1DFF1">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1" name="Content Placeholder">
            <a:extLst>
              <a:ext uri="{FF2B5EF4-FFF2-40B4-BE49-F238E27FC236}">
                <a16:creationId xmlns="" xmlns:a16="http://schemas.microsoft.com/office/drawing/2014/main" id="{95B0088D-F002-654A-95EA-235CB2976B26}"/>
              </a:ext>
            </a:extLst>
          </p:cNvPr>
          <p:cNvSpPr>
            <a:spLocks noGrp="1"/>
          </p:cNvSpPr>
          <p:nvPr>
            <p:ph type="body" sz="quarter" idx="14"/>
          </p:nvPr>
        </p:nvSpPr>
        <p:spPr>
          <a:xfrm>
            <a:off x="558800" y="1453896"/>
            <a:ext cx="11074400" cy="1785104"/>
          </a:xfrm>
          <a:prstGeom prst="rect">
            <a:avLst/>
          </a:prstGeom>
        </p:spPr>
        <p:txBody>
          <a:bodyPr wrap="square" lIns="0" tIns="0" rIns="0" bIns="0">
            <a:spAutoFit/>
          </a:bodyPr>
          <a:lstStyle>
            <a:lvl1pPr marL="174625" indent="-174625">
              <a:spcBef>
                <a:spcPts val="0"/>
              </a:spcBef>
              <a:spcAft>
                <a:spcPts val="900"/>
              </a:spcAft>
              <a:buClr>
                <a:srgbClr val="404040"/>
              </a:buClr>
              <a:tabLst/>
              <a:defRPr sz="1800">
                <a:solidFill>
                  <a:srgbClr val="404040"/>
                </a:solidFill>
              </a:defRPr>
            </a:lvl1pPr>
            <a:lvl2pPr marL="400050" indent="-174625">
              <a:spcBef>
                <a:spcPts val="0"/>
              </a:spcBef>
              <a:spcAft>
                <a:spcPts val="1100"/>
              </a:spcAft>
              <a:buClr>
                <a:srgbClr val="404040"/>
              </a:buClr>
              <a:tabLst/>
              <a:defRPr sz="1800">
                <a:solidFill>
                  <a:srgbClr val="404040"/>
                </a:solidFill>
              </a:defRPr>
            </a:lvl2pPr>
            <a:lvl3pPr marL="628650" indent="-174625">
              <a:spcBef>
                <a:spcPts val="0"/>
              </a:spcBef>
              <a:spcAft>
                <a:spcPts val="1100"/>
              </a:spcAft>
              <a:buClr>
                <a:srgbClr val="404040"/>
              </a:buClr>
              <a:tabLst/>
              <a:defRPr sz="1800">
                <a:solidFill>
                  <a:srgbClr val="404040"/>
                </a:solidFill>
              </a:defRPr>
            </a:lvl3pPr>
            <a:lvl4pPr marL="857250" indent="-174625">
              <a:spcBef>
                <a:spcPts val="0"/>
              </a:spcBef>
              <a:spcAft>
                <a:spcPts val="1100"/>
              </a:spcAft>
              <a:buClr>
                <a:srgbClr val="404040"/>
              </a:buClr>
              <a:tabLst/>
              <a:defRPr sz="1800">
                <a:solidFill>
                  <a:srgbClr val="404040"/>
                </a:solidFill>
              </a:defRPr>
            </a:lvl4pPr>
            <a:lvl5pPr marL="1085850" indent="-174625">
              <a:spcBef>
                <a:spcPts val="0"/>
              </a:spcBef>
              <a:spcAft>
                <a:spcPts val="1100"/>
              </a:spcAft>
              <a:buClr>
                <a:srgbClr val="404040"/>
              </a:buClr>
              <a:tabLst/>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ubhead Placeholder">
            <a:extLst>
              <a:ext uri="{FF2B5EF4-FFF2-40B4-BE49-F238E27FC236}">
                <a16:creationId xmlns="" xmlns:a16="http://schemas.microsoft.com/office/drawing/2014/main" id="{8BAE0C8D-9311-C549-9651-2206D63565E0}"/>
              </a:ext>
            </a:extLst>
          </p:cNvPr>
          <p:cNvSpPr>
            <a:spLocks noGrp="1"/>
          </p:cNvSpPr>
          <p:nvPr>
            <p:ph type="body" sz="quarter" idx="13" hasCustomPrompt="1"/>
          </p:nvPr>
        </p:nvSpPr>
        <p:spPr>
          <a:xfrm>
            <a:off x="558800" y="1047735"/>
            <a:ext cx="11070336" cy="221599"/>
          </a:xfrm>
          <a:prstGeom prst="rect">
            <a:avLst/>
          </a:prstGeom>
        </p:spPr>
        <p:txBody>
          <a:bodyPr lIns="0" tIns="0" rIns="0" bIns="0"/>
          <a:lstStyle>
            <a:lvl1pPr marL="0" indent="0">
              <a:buNone/>
              <a:defRPr sz="1600">
                <a:solidFill>
                  <a:srgbClr val="404040"/>
                </a:solidFill>
              </a:defRPr>
            </a:lvl1pPr>
          </a:lstStyle>
          <a:p>
            <a:pPr lvl="0"/>
            <a:r>
              <a:rPr lang="en-US"/>
              <a:t>Click to edit subhead</a:t>
            </a:r>
          </a:p>
        </p:txBody>
      </p:sp>
      <p:sp>
        <p:nvSpPr>
          <p:cNvPr id="7" name="Title Placeholder">
            <a:extLst>
              <a:ext uri="{FF2B5EF4-FFF2-40B4-BE49-F238E27FC236}">
                <a16:creationId xmlns="" xmlns:a16="http://schemas.microsoft.com/office/drawing/2014/main" id="{34394691-FC2F-F349-96EB-F792F3F25D02}"/>
              </a:ext>
            </a:extLst>
          </p:cNvPr>
          <p:cNvSpPr>
            <a:spLocks noGrp="1"/>
          </p:cNvSpPr>
          <p:nvPr>
            <p:ph type="title" hasCustomPrompt="1"/>
          </p:nvPr>
        </p:nvSpPr>
        <p:spPr>
          <a:xfrm>
            <a:off x="558800" y="559580"/>
            <a:ext cx="11074400" cy="304699"/>
          </a:xfrm>
          <a:prstGeom prst="rect">
            <a:avLst/>
          </a:prstGeom>
        </p:spPr>
        <p:txBody>
          <a:bodyPr vert="horz" wrap="square" lIns="0" tIns="0" rIns="0" bIns="0" rtlCol="0" anchor="b" anchorCtr="0">
            <a:spAutoFit/>
          </a:bodyPr>
          <a:lstStyle/>
          <a:p>
            <a:r>
              <a:rPr lang="en-US"/>
              <a:t>Click to edit title of style</a:t>
            </a:r>
            <a:endParaRPr lang="en-US" dirty="0"/>
          </a:p>
        </p:txBody>
      </p:sp>
      <p:cxnSp>
        <p:nvCxnSpPr>
          <p:cNvPr id="19" name="Straight Connector 18">
            <a:extLst>
              <a:ext uri="{FF2B5EF4-FFF2-40B4-BE49-F238E27FC236}">
                <a16:creationId xmlns="" xmlns:a16="http://schemas.microsoft.com/office/drawing/2014/main" id="{CFB8F602-BC5F-8F41-8CEB-DE3B662D7AFF}"/>
              </a:ext>
            </a:extLst>
          </p:cNvPr>
          <p:cNvCxnSpPr>
            <a:cxnSpLocks/>
          </p:cNvCxnSpPr>
          <p:nvPr userDrawn="1"/>
        </p:nvCxnSpPr>
        <p:spPr>
          <a:xfrm>
            <a:off x="558800" y="961748"/>
            <a:ext cx="110744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 xmlns:a16="http://schemas.microsoft.com/office/drawing/2014/main" id="{29966419-D528-4543-98BB-1B10F68502FE}"/>
              </a:ext>
            </a:extLst>
          </p:cNvPr>
          <p:cNvSpPr>
            <a:spLocks noGrp="1"/>
          </p:cNvSpPr>
          <p:nvPr>
            <p:ph type="ftr" sz="quarter" idx="3"/>
          </p:nvPr>
        </p:nvSpPr>
        <p:spPr>
          <a:xfrm>
            <a:off x="6839228" y="6594376"/>
            <a:ext cx="4151009" cy="153888"/>
          </a:xfrm>
          <a:prstGeom prst="rect">
            <a:avLst/>
          </a:prstGeom>
        </p:spPr>
        <p:txBody>
          <a:bodyPr vert="horz" wrap="square" lIns="0" tIns="0" rIns="0" bIns="0" rtlCol="0" anchor="b" anchorCtr="0">
            <a:spAutoFit/>
          </a:bodyPr>
          <a:lstStyle>
            <a:lvl1pPr algn="ctr">
              <a:defRPr sz="1000">
                <a:solidFill>
                  <a:srgbClr val="404040"/>
                </a:solidFill>
              </a:defRPr>
            </a:lvl1pPr>
          </a:lstStyle>
          <a:p>
            <a:pPr algn="r"/>
            <a:r>
              <a:rPr lang="en-US"/>
              <a:t>For Internal Use Only</a:t>
            </a:r>
          </a:p>
        </p:txBody>
      </p:sp>
      <p:sp>
        <p:nvSpPr>
          <p:cNvPr id="12" name="Slide Number Placeholder 5">
            <a:extLst>
              <a:ext uri="{FF2B5EF4-FFF2-40B4-BE49-F238E27FC236}">
                <a16:creationId xmlns="" xmlns:a16="http://schemas.microsoft.com/office/drawing/2014/main" id="{D4B1A2AB-F738-4E4B-A062-39145835E842}"/>
              </a:ext>
            </a:extLst>
          </p:cNvPr>
          <p:cNvSpPr>
            <a:spLocks noGrp="1"/>
          </p:cNvSpPr>
          <p:nvPr>
            <p:ph type="sldNum" sz="quarter" idx="4"/>
          </p:nvPr>
        </p:nvSpPr>
        <p:spPr>
          <a:xfrm>
            <a:off x="10960101" y="6566773"/>
            <a:ext cx="669036" cy="184666"/>
          </a:xfrm>
          <a:prstGeom prst="rect">
            <a:avLst/>
          </a:prstGeom>
        </p:spPr>
        <p:txBody>
          <a:bodyPr vert="horz" wrap="square" lIns="0" tIns="0" rIns="0" bIns="0" rtlCol="0" anchor="b" anchorCtr="0">
            <a:spAutoFit/>
          </a:bodyPr>
          <a:lstStyle>
            <a:lvl1pPr algn="r">
              <a:defRPr sz="1000">
                <a:solidFill>
                  <a:srgbClr val="404040"/>
                </a:solidFill>
              </a:defRPr>
            </a:lvl1pPr>
          </a:lstStyle>
          <a:p>
            <a:r>
              <a:rPr lang="en-US" sz="1200">
                <a:solidFill>
                  <a:srgbClr val="5FA4CE"/>
                </a:solidFill>
              </a:rPr>
              <a:t>|</a:t>
            </a:r>
            <a:r>
              <a:rPr lang="en-US"/>
              <a:t>     </a:t>
            </a:r>
            <a:fld id="{7382EA2F-0139-5545-B2F7-0771B570C23C}" type="slidenum">
              <a:rPr lang="en-US" smtClean="0"/>
              <a:pPr/>
              <a:t>‹#›</a:t>
            </a:fld>
            <a:endParaRPr lang="en-US"/>
          </a:p>
        </p:txBody>
      </p:sp>
    </p:spTree>
    <p:extLst>
      <p:ext uri="{BB962C8B-B14F-4D97-AF65-F5344CB8AC3E}">
        <p14:creationId xmlns:p14="http://schemas.microsoft.com/office/powerpoint/2010/main" val="2646506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 Blank">
    <p:spTree>
      <p:nvGrpSpPr>
        <p:cNvPr id="1" name=""/>
        <p:cNvGrpSpPr/>
        <p:nvPr/>
      </p:nvGrpSpPr>
      <p:grpSpPr>
        <a:xfrm>
          <a:off x="0" y="0"/>
          <a:ext cx="0" cy="0"/>
          <a:chOff x="0" y="0"/>
          <a:chExt cx="0" cy="0"/>
        </a:xfrm>
      </p:grpSpPr>
      <p:sp>
        <p:nvSpPr>
          <p:cNvPr id="11" name="Blue Background">
            <a:extLst>
              <a:ext uri="{FF2B5EF4-FFF2-40B4-BE49-F238E27FC236}">
                <a16:creationId xmlns="" xmlns:a16="http://schemas.microsoft.com/office/drawing/2014/main" id="{F26F4BAA-5494-7C40-95FA-9ECD4086F84B}"/>
              </a:ext>
            </a:extLst>
          </p:cNvPr>
          <p:cNvSpPr/>
          <p:nvPr userDrawn="1"/>
        </p:nvSpPr>
        <p:spPr>
          <a:xfrm>
            <a:off x="0" y="881911"/>
            <a:ext cx="12192000" cy="5616009"/>
          </a:xfrm>
          <a:prstGeom prst="rect">
            <a:avLst/>
          </a:prstGeom>
          <a:gradFill>
            <a:gsLst>
              <a:gs pos="0">
                <a:schemeClr val="bg1"/>
              </a:gs>
              <a:gs pos="100000">
                <a:srgbClr val="D1DFF1">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9" name="Slide Number Placeholder 5">
            <a:extLst>
              <a:ext uri="{FF2B5EF4-FFF2-40B4-BE49-F238E27FC236}">
                <a16:creationId xmlns="" xmlns:a16="http://schemas.microsoft.com/office/drawing/2014/main" id="{0932AD15-850A-3D4C-A893-7C8FB82B9DE7}"/>
              </a:ext>
            </a:extLst>
          </p:cNvPr>
          <p:cNvSpPr>
            <a:spLocks noGrp="1"/>
          </p:cNvSpPr>
          <p:nvPr>
            <p:ph type="sldNum" sz="quarter" idx="4"/>
          </p:nvPr>
        </p:nvSpPr>
        <p:spPr>
          <a:xfrm>
            <a:off x="10960101" y="6566773"/>
            <a:ext cx="669036" cy="184666"/>
          </a:xfrm>
          <a:prstGeom prst="rect">
            <a:avLst/>
          </a:prstGeom>
        </p:spPr>
        <p:txBody>
          <a:bodyPr vert="horz" wrap="square" lIns="0" tIns="0" rIns="0" bIns="0" rtlCol="0" anchor="b" anchorCtr="0">
            <a:spAutoFit/>
          </a:bodyPr>
          <a:lstStyle>
            <a:lvl1pPr algn="r">
              <a:defRPr sz="1000">
                <a:solidFill>
                  <a:srgbClr val="404040"/>
                </a:solidFill>
              </a:defRPr>
            </a:lvl1pPr>
          </a:lstStyle>
          <a:p>
            <a:r>
              <a:rPr lang="en-US" sz="1200">
                <a:solidFill>
                  <a:srgbClr val="5FA4CE"/>
                </a:solidFill>
              </a:rPr>
              <a:t>|</a:t>
            </a:r>
            <a:r>
              <a:rPr lang="en-US"/>
              <a:t>     </a:t>
            </a:r>
            <a:fld id="{7382EA2F-0139-5545-B2F7-0771B570C23C}" type="slidenum">
              <a:rPr lang="en-US" smtClean="0"/>
              <a:pPr/>
              <a:t>‹#›</a:t>
            </a:fld>
            <a:endParaRPr lang="en-US"/>
          </a:p>
        </p:txBody>
      </p:sp>
      <p:sp>
        <p:nvSpPr>
          <p:cNvPr id="5" name="Footer Placeholder 4">
            <a:extLst>
              <a:ext uri="{FF2B5EF4-FFF2-40B4-BE49-F238E27FC236}">
                <a16:creationId xmlns="" xmlns:a16="http://schemas.microsoft.com/office/drawing/2014/main" id="{522A9E34-3A97-6348-AAEC-0EA6C251A0CE}"/>
              </a:ext>
            </a:extLst>
          </p:cNvPr>
          <p:cNvSpPr>
            <a:spLocks noGrp="1"/>
          </p:cNvSpPr>
          <p:nvPr>
            <p:ph type="ftr" sz="quarter" idx="3"/>
          </p:nvPr>
        </p:nvSpPr>
        <p:spPr>
          <a:xfrm>
            <a:off x="6839228" y="6594376"/>
            <a:ext cx="4151009" cy="153888"/>
          </a:xfrm>
          <a:prstGeom prst="rect">
            <a:avLst/>
          </a:prstGeom>
        </p:spPr>
        <p:txBody>
          <a:bodyPr vert="horz" wrap="square" lIns="0" tIns="0" rIns="0" bIns="0" rtlCol="0" anchor="b" anchorCtr="0">
            <a:spAutoFit/>
          </a:bodyPr>
          <a:lstStyle>
            <a:lvl1pPr algn="ctr">
              <a:defRPr sz="1000">
                <a:solidFill>
                  <a:srgbClr val="404040"/>
                </a:solidFill>
              </a:defRPr>
            </a:lvl1pPr>
          </a:lstStyle>
          <a:p>
            <a:pPr algn="r"/>
            <a:r>
              <a:rPr lang="en-US"/>
              <a:t>For Internal Use Only</a:t>
            </a:r>
          </a:p>
        </p:txBody>
      </p:sp>
    </p:spTree>
    <p:extLst>
      <p:ext uri="{BB962C8B-B14F-4D97-AF65-F5344CB8AC3E}">
        <p14:creationId xmlns:p14="http://schemas.microsoft.com/office/powerpoint/2010/main" val="3980914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7" name="Title Placeholder 1">
            <a:extLst>
              <a:ext uri="{FF2B5EF4-FFF2-40B4-BE49-F238E27FC236}">
                <a16:creationId xmlns:a16="http://schemas.microsoft.com/office/drawing/2014/main" xmlns="" id="{E36F4DB5-B12C-4347-A119-18783F0B8E42}"/>
              </a:ext>
            </a:extLst>
          </p:cNvPr>
          <p:cNvSpPr>
            <a:spLocks noGrp="1"/>
          </p:cNvSpPr>
          <p:nvPr>
            <p:ph type="title" hasCustomPrompt="1"/>
          </p:nvPr>
        </p:nvSpPr>
        <p:spPr>
          <a:xfrm>
            <a:off x="626347" y="1279527"/>
            <a:ext cx="3627428" cy="816903"/>
          </a:xfrm>
          <a:prstGeom prst="rect">
            <a:avLst/>
          </a:prstGeom>
        </p:spPr>
        <p:txBody>
          <a:bodyPr vert="horz" wrap="square" lIns="91440" tIns="45720" rIns="91440" bIns="45720" rtlCol="0" anchor="t">
            <a:noAutofit/>
          </a:bodyPr>
          <a:lstStyle>
            <a:lvl1pPr>
              <a:lnSpc>
                <a:spcPts val="2700"/>
              </a:lnSpc>
              <a:defRPr sz="2250" b="1" i="0" baseline="0">
                <a:solidFill>
                  <a:srgbClr val="404040"/>
                </a:solidFill>
                <a:latin typeface="Avenir Next" panose="020B0503020202020204" pitchFamily="34" charset="0"/>
              </a:defRPr>
            </a:lvl1pPr>
          </a:lstStyle>
          <a:p>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a:t>
            </a:r>
          </a:p>
        </p:txBody>
      </p:sp>
      <p:sp>
        <p:nvSpPr>
          <p:cNvPr id="18" name="Text Placeholder 12">
            <a:extLst>
              <a:ext uri="{FF2B5EF4-FFF2-40B4-BE49-F238E27FC236}">
                <a16:creationId xmlns:a16="http://schemas.microsoft.com/office/drawing/2014/main" xmlns="" id="{915C73BD-CB62-A14A-9508-7B6A63304D55}"/>
              </a:ext>
            </a:extLst>
          </p:cNvPr>
          <p:cNvSpPr>
            <a:spLocks noGrp="1"/>
          </p:cNvSpPr>
          <p:nvPr>
            <p:ph type="body" sz="quarter" idx="10" hasCustomPrompt="1"/>
          </p:nvPr>
        </p:nvSpPr>
        <p:spPr>
          <a:xfrm>
            <a:off x="620772" y="563283"/>
            <a:ext cx="2211501" cy="183850"/>
          </a:xfrm>
          <a:prstGeom prst="rect">
            <a:avLst/>
          </a:prstGeom>
        </p:spPr>
        <p:txBody>
          <a:bodyPr/>
          <a:lstStyle>
            <a:lvl1pPr marL="0" indent="0">
              <a:buNone/>
              <a:defRPr sz="1125" b="0" i="0" cap="all" spc="60" baseline="0">
                <a:solidFill>
                  <a:srgbClr val="3A3A3A"/>
                </a:solidFill>
                <a:latin typeface="Avenir Roman" panose="02000503020000020003" pitchFamily="2" charset="0"/>
              </a:defRPr>
            </a:lvl1pPr>
            <a:lvl2pPr marL="457128" indent="0">
              <a:buNone/>
              <a:defRPr/>
            </a:lvl2pPr>
            <a:lvl3pPr marL="914256" indent="0">
              <a:buNone/>
              <a:defRPr/>
            </a:lvl3pPr>
            <a:lvl4pPr marL="1371383" indent="0">
              <a:buNone/>
              <a:defRPr/>
            </a:lvl4pPr>
            <a:lvl5pPr marL="1828510" indent="0">
              <a:buNone/>
              <a:defRPr/>
            </a:lvl5pPr>
          </a:lstStyle>
          <a:p>
            <a:pPr lvl="0"/>
            <a:r>
              <a:rPr lang="en-US" dirty="0"/>
              <a:t>eyebrow</a:t>
            </a:r>
          </a:p>
        </p:txBody>
      </p:sp>
      <p:sp>
        <p:nvSpPr>
          <p:cNvPr id="19" name="Text Placeholder 14">
            <a:extLst>
              <a:ext uri="{FF2B5EF4-FFF2-40B4-BE49-F238E27FC236}">
                <a16:creationId xmlns:a16="http://schemas.microsoft.com/office/drawing/2014/main" xmlns="" id="{D5F9EBE7-D781-C340-B308-2F05B3BD9D10}"/>
              </a:ext>
            </a:extLst>
          </p:cNvPr>
          <p:cNvSpPr>
            <a:spLocks noGrp="1"/>
          </p:cNvSpPr>
          <p:nvPr>
            <p:ph type="body" sz="quarter" idx="11" hasCustomPrompt="1"/>
          </p:nvPr>
        </p:nvSpPr>
        <p:spPr>
          <a:xfrm>
            <a:off x="625830" y="3153328"/>
            <a:ext cx="3633433" cy="1770840"/>
          </a:xfrm>
          <a:prstGeom prst="rect">
            <a:avLst/>
          </a:prstGeom>
        </p:spPr>
        <p:txBody>
          <a:bodyPr/>
          <a:lstStyle>
            <a:lvl1pPr marL="0" indent="0">
              <a:lnSpc>
                <a:spcPts val="2100"/>
              </a:lnSpc>
              <a:spcBef>
                <a:spcPts val="0"/>
              </a:spcBef>
              <a:buNone/>
              <a:defRPr sz="1500" b="0" i="0">
                <a:latin typeface="Avenir Light" panose="020B0402020203020204" pitchFamily="34" charset="77"/>
              </a:defRPr>
            </a:lvl1pPr>
            <a:lvl2pPr marL="457128" indent="0">
              <a:lnSpc>
                <a:spcPts val="2100"/>
              </a:lnSpc>
              <a:buNone/>
              <a:defRPr sz="1500" b="0" i="0">
                <a:latin typeface="Avenir Light" panose="020B0402020203020204" pitchFamily="34" charset="77"/>
              </a:defRPr>
            </a:lvl2pPr>
            <a:lvl3pPr marL="914256" indent="0">
              <a:lnSpc>
                <a:spcPts val="2100"/>
              </a:lnSpc>
              <a:buNone/>
              <a:defRPr sz="1500" b="0" i="0">
                <a:latin typeface="Avenir Light" panose="020B0402020203020204" pitchFamily="34" charset="77"/>
              </a:defRPr>
            </a:lvl3pPr>
            <a:lvl4pPr marL="1371383" indent="0">
              <a:lnSpc>
                <a:spcPts val="2100"/>
              </a:lnSpc>
              <a:buNone/>
              <a:defRPr sz="1500" b="0" i="0">
                <a:latin typeface="Avenir Light" panose="020B0402020203020204" pitchFamily="34" charset="77"/>
              </a:defRPr>
            </a:lvl4pPr>
            <a:lvl5pPr marL="1828510" indent="0">
              <a:lnSpc>
                <a:spcPts val="2100"/>
              </a:lnSpc>
              <a:buNone/>
              <a:defRPr sz="1500" b="0" i="0">
                <a:latin typeface="Avenir Light" panose="020B0402020203020204" pitchFamily="34" charset="77"/>
              </a:defRPr>
            </a:lvl5pPr>
          </a:lstStyle>
          <a:p>
            <a:pPr lvl="0"/>
            <a:r>
              <a:rPr lang="en-US" dirty="0" err="1"/>
              <a:t>Donec</a:t>
            </a:r>
            <a:r>
              <a:rPr lang="en-US" dirty="0"/>
              <a:t> id </a:t>
            </a:r>
            <a:r>
              <a:rPr lang="en-US" dirty="0" err="1"/>
              <a:t>elit</a:t>
            </a:r>
            <a:r>
              <a:rPr lang="en-US" dirty="0"/>
              <a:t> non mi porta gravida at </a:t>
            </a:r>
            <a:r>
              <a:rPr lang="en-US" dirty="0" err="1"/>
              <a:t>eget</a:t>
            </a:r>
            <a:r>
              <a:rPr lang="en-US" dirty="0"/>
              <a:t> </a:t>
            </a:r>
            <a:r>
              <a:rPr lang="en-US" dirty="0" err="1"/>
              <a:t>metus</a:t>
            </a:r>
            <a:r>
              <a:rPr lang="en-US" dirty="0"/>
              <a:t>. Cras </a:t>
            </a:r>
            <a:r>
              <a:rPr lang="en-US" dirty="0" err="1"/>
              <a:t>mattis</a:t>
            </a:r>
            <a:r>
              <a:rPr lang="en-US" dirty="0"/>
              <a:t> </a:t>
            </a:r>
            <a:r>
              <a:rPr lang="en-US" dirty="0" err="1"/>
              <a:t>consectetur</a:t>
            </a:r>
            <a:r>
              <a:rPr lang="en-US" dirty="0"/>
              <a:t> </a:t>
            </a:r>
            <a:r>
              <a:rPr lang="en-US" dirty="0" err="1"/>
              <a:t>purus</a:t>
            </a:r>
            <a:r>
              <a:rPr lang="en-US" dirty="0"/>
              <a:t> sit </a:t>
            </a:r>
            <a:r>
              <a:rPr lang="en-US" dirty="0" err="1"/>
              <a:t>amet</a:t>
            </a:r>
            <a:r>
              <a:rPr lang="en-US" dirty="0"/>
              <a:t> fermentum. </a:t>
            </a:r>
            <a:r>
              <a:rPr lang="en-US" dirty="0" err="1"/>
              <a:t>Donec</a:t>
            </a:r>
            <a:r>
              <a:rPr lang="en-US" dirty="0"/>
              <a:t> id </a:t>
            </a:r>
            <a:r>
              <a:rPr lang="en-US" dirty="0" err="1"/>
              <a:t>elit</a:t>
            </a:r>
            <a:r>
              <a:rPr lang="en-US" dirty="0"/>
              <a:t> non mi porta gravida at </a:t>
            </a:r>
            <a:r>
              <a:rPr lang="en-US" dirty="0" err="1"/>
              <a:t>eget</a:t>
            </a:r>
            <a:r>
              <a:rPr lang="en-US" dirty="0"/>
              <a:t> </a:t>
            </a:r>
            <a:r>
              <a:rPr lang="en-US" dirty="0" err="1"/>
              <a:t>metus</a:t>
            </a:r>
            <a:r>
              <a:rPr lang="en-US" dirty="0"/>
              <a:t>. </a:t>
            </a:r>
            <a:r>
              <a:rPr lang="en-US" dirty="0" err="1"/>
              <a:t>Donec</a:t>
            </a:r>
            <a:r>
              <a:rPr lang="en-US" dirty="0"/>
              <a:t> id </a:t>
            </a:r>
            <a:r>
              <a:rPr lang="en-US" dirty="0" err="1"/>
              <a:t>elit</a:t>
            </a:r>
            <a:r>
              <a:rPr lang="en-US" dirty="0"/>
              <a:t> non mi porta gravida at </a:t>
            </a:r>
            <a:r>
              <a:rPr lang="en-US" dirty="0" err="1"/>
              <a:t>eget</a:t>
            </a:r>
            <a:r>
              <a:rPr lang="en-US" dirty="0"/>
              <a:t> </a:t>
            </a:r>
            <a:r>
              <a:rPr lang="en-US" dirty="0" err="1"/>
              <a:t>metus</a:t>
            </a:r>
            <a:r>
              <a:rPr lang="en-US" dirty="0"/>
              <a:t>. </a:t>
            </a:r>
            <a:r>
              <a:rPr lang="en-US" dirty="0" err="1"/>
              <a:t>Curabitur</a:t>
            </a:r>
            <a:r>
              <a:rPr lang="en-US" dirty="0"/>
              <a:t> </a:t>
            </a:r>
            <a:r>
              <a:rPr lang="en-US" dirty="0" err="1"/>
              <a:t>blandit</a:t>
            </a:r>
            <a:r>
              <a:rPr lang="en-US" dirty="0"/>
              <a:t> </a:t>
            </a:r>
            <a:r>
              <a:rPr lang="en-US" dirty="0" err="1"/>
              <a:t>te</a:t>
            </a:r>
            <a:r>
              <a:rPr lang="en-US" dirty="0"/>
              <a:t>.</a:t>
            </a:r>
          </a:p>
        </p:txBody>
      </p:sp>
      <p:sp>
        <p:nvSpPr>
          <p:cNvPr id="7" name="TextBox 6">
            <a:extLst>
              <a:ext uri="{FF2B5EF4-FFF2-40B4-BE49-F238E27FC236}">
                <a16:creationId xmlns:a16="http://schemas.microsoft.com/office/drawing/2014/main" xmlns="" id="{0B202311-B271-F74A-98ED-FC6B5F8E305A}"/>
              </a:ext>
            </a:extLst>
          </p:cNvPr>
          <p:cNvSpPr txBox="1"/>
          <p:nvPr userDrawn="1"/>
        </p:nvSpPr>
        <p:spPr>
          <a:xfrm>
            <a:off x="8922782" y="6436799"/>
            <a:ext cx="3039465" cy="161583"/>
          </a:xfrm>
          <a:prstGeom prst="rect">
            <a:avLst/>
          </a:prstGeom>
          <a:noFill/>
        </p:spPr>
        <p:txBody>
          <a:bodyPr wrap="square" lIns="0" tIns="0" rIns="0" bIns="0" rtlCol="0">
            <a:spAutoFit/>
          </a:bodyPr>
          <a:lstStyle/>
          <a:p>
            <a:pPr algn="r" defTabSz="914324"/>
            <a:fld id="{A7D0E815-3663-4942-ABE2-BF60C6FA2818}" type="slidenum">
              <a:rPr lang="en-US" sz="1050" b="1" smtClean="0">
                <a:solidFill>
                  <a:srgbClr val="FDFFFD"/>
                </a:solidFill>
                <a:latin typeface="Avenir Next" panose="020B0503020202020204" pitchFamily="34" charset="0"/>
              </a:rPr>
              <a:pPr algn="r" defTabSz="914324"/>
              <a:t>‹#›</a:t>
            </a:fld>
            <a:endParaRPr lang="en-US" sz="1050" b="1" dirty="0">
              <a:solidFill>
                <a:srgbClr val="FDFFFD"/>
              </a:solidFill>
              <a:latin typeface="Avenir Next" panose="020B0503020202020204" pitchFamily="34" charset="0"/>
            </a:endParaRPr>
          </a:p>
        </p:txBody>
      </p:sp>
    </p:spTree>
    <p:extLst>
      <p:ext uri="{BB962C8B-B14F-4D97-AF65-F5344CB8AC3E}">
        <p14:creationId xmlns:p14="http://schemas.microsoft.com/office/powerpoint/2010/main" val="13884599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Option A">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C493B54F-CB09-F74C-A178-BB749A6D1FB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1"/>
            <a:ext cx="12192000" cy="6858629"/>
          </a:xfrm>
          <a:prstGeom prst="rect">
            <a:avLst/>
          </a:prstGeom>
        </p:spPr>
      </p:pic>
      <p:pic>
        <p:nvPicPr>
          <p:cNvPr id="9" name="Picture 8">
            <a:extLst>
              <a:ext uri="{FF2B5EF4-FFF2-40B4-BE49-F238E27FC236}">
                <a16:creationId xmlns="" xmlns:a16="http://schemas.microsoft.com/office/drawing/2014/main" id="{50852335-FEF1-0D46-B8C3-FF779FEF32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73450" y="6227726"/>
            <a:ext cx="2245101" cy="290392"/>
          </a:xfrm>
          <a:prstGeom prst="rect">
            <a:avLst/>
          </a:prstGeom>
        </p:spPr>
      </p:pic>
      <p:sp>
        <p:nvSpPr>
          <p:cNvPr id="15" name="Text Placeholder 14">
            <a:extLst>
              <a:ext uri="{FF2B5EF4-FFF2-40B4-BE49-F238E27FC236}">
                <a16:creationId xmlns="" xmlns:a16="http://schemas.microsoft.com/office/drawing/2014/main" id="{3C2E2540-2EAC-114C-931C-1CB08E2839D6}"/>
              </a:ext>
            </a:extLst>
          </p:cNvPr>
          <p:cNvSpPr>
            <a:spLocks noGrp="1"/>
          </p:cNvSpPr>
          <p:nvPr>
            <p:ph type="body" sz="quarter" idx="10" hasCustomPrompt="1"/>
          </p:nvPr>
        </p:nvSpPr>
        <p:spPr>
          <a:xfrm>
            <a:off x="558800" y="2303164"/>
            <a:ext cx="11074400" cy="498598"/>
          </a:xfrm>
          <a:prstGeom prst="rect">
            <a:avLst/>
          </a:prstGeom>
        </p:spPr>
        <p:txBody>
          <a:bodyPr/>
          <a:lstStyle>
            <a:lvl1pPr marL="0" indent="0" algn="ctr">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Title of Presentation</a:t>
            </a:r>
          </a:p>
        </p:txBody>
      </p:sp>
      <p:sp>
        <p:nvSpPr>
          <p:cNvPr id="17" name="Text Placeholder 16">
            <a:extLst>
              <a:ext uri="{FF2B5EF4-FFF2-40B4-BE49-F238E27FC236}">
                <a16:creationId xmlns="" xmlns:a16="http://schemas.microsoft.com/office/drawing/2014/main" id="{009D7C64-D1F2-1444-851C-C89A07CF7BE3}"/>
              </a:ext>
            </a:extLst>
          </p:cNvPr>
          <p:cNvSpPr>
            <a:spLocks noGrp="1"/>
          </p:cNvSpPr>
          <p:nvPr>
            <p:ph type="body" sz="quarter" idx="11" hasCustomPrompt="1"/>
          </p:nvPr>
        </p:nvSpPr>
        <p:spPr>
          <a:xfrm>
            <a:off x="558800" y="3536539"/>
            <a:ext cx="11074400" cy="387798"/>
          </a:xfrm>
          <a:prstGeom prst="rect">
            <a:avLst/>
          </a:prstGeom>
        </p:spPr>
        <p:txBody>
          <a:bodyPr/>
          <a:lstStyle>
            <a:lvl1pPr marL="0" indent="0" algn="ctr">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Date</a:t>
            </a:r>
          </a:p>
        </p:txBody>
      </p:sp>
    </p:spTree>
    <p:extLst>
      <p:ext uri="{BB962C8B-B14F-4D97-AF65-F5344CB8AC3E}">
        <p14:creationId xmlns:p14="http://schemas.microsoft.com/office/powerpoint/2010/main" val="15585184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B">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50852335-FEF1-0D46-B8C3-FF779FEF32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73450" y="6227726"/>
            <a:ext cx="2245101" cy="290392"/>
          </a:xfrm>
          <a:prstGeom prst="rect">
            <a:avLst/>
          </a:prstGeom>
        </p:spPr>
      </p:pic>
      <p:sp>
        <p:nvSpPr>
          <p:cNvPr id="6" name="Text Placeholder 14">
            <a:extLst>
              <a:ext uri="{FF2B5EF4-FFF2-40B4-BE49-F238E27FC236}">
                <a16:creationId xmlns="" xmlns:a16="http://schemas.microsoft.com/office/drawing/2014/main" id="{31E972E3-35BA-FF4F-9180-DEA3FB3B3C4A}"/>
              </a:ext>
            </a:extLst>
          </p:cNvPr>
          <p:cNvSpPr>
            <a:spLocks noGrp="1"/>
          </p:cNvSpPr>
          <p:nvPr>
            <p:ph type="body" sz="quarter" idx="10" hasCustomPrompt="1"/>
          </p:nvPr>
        </p:nvSpPr>
        <p:spPr>
          <a:xfrm>
            <a:off x="558800" y="2303164"/>
            <a:ext cx="11074400" cy="498598"/>
          </a:xfrm>
          <a:prstGeom prst="rect">
            <a:avLst/>
          </a:prstGeom>
        </p:spPr>
        <p:txBody>
          <a:bodyPr/>
          <a:lstStyle>
            <a:lvl1pPr marL="0" indent="0" algn="ctr">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Title of Presentation</a:t>
            </a:r>
          </a:p>
        </p:txBody>
      </p:sp>
      <p:sp>
        <p:nvSpPr>
          <p:cNvPr id="7" name="Text Placeholder 16">
            <a:extLst>
              <a:ext uri="{FF2B5EF4-FFF2-40B4-BE49-F238E27FC236}">
                <a16:creationId xmlns="" xmlns:a16="http://schemas.microsoft.com/office/drawing/2014/main" id="{7B47E2F5-3360-DB44-9B29-DBFDB4970593}"/>
              </a:ext>
            </a:extLst>
          </p:cNvPr>
          <p:cNvSpPr>
            <a:spLocks noGrp="1"/>
          </p:cNvSpPr>
          <p:nvPr>
            <p:ph type="body" sz="quarter" idx="11" hasCustomPrompt="1"/>
          </p:nvPr>
        </p:nvSpPr>
        <p:spPr>
          <a:xfrm>
            <a:off x="558800" y="3536539"/>
            <a:ext cx="11074400" cy="387798"/>
          </a:xfrm>
          <a:prstGeom prst="rect">
            <a:avLst/>
          </a:prstGeom>
        </p:spPr>
        <p:txBody>
          <a:bodyPr/>
          <a:lstStyle>
            <a:lvl1pPr marL="0" indent="0" algn="ctr">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Date</a:t>
            </a:r>
          </a:p>
        </p:txBody>
      </p:sp>
      <p:cxnSp>
        <p:nvCxnSpPr>
          <p:cNvPr id="5" name="Straight Connector 4">
            <a:extLst>
              <a:ext uri="{FF2B5EF4-FFF2-40B4-BE49-F238E27FC236}">
                <a16:creationId xmlns="" xmlns:a16="http://schemas.microsoft.com/office/drawing/2014/main" id="{61BA1E37-0D24-C24A-9EE6-064985A46A4F}"/>
              </a:ext>
            </a:extLst>
          </p:cNvPr>
          <p:cNvCxnSpPr>
            <a:cxnSpLocks/>
          </p:cNvCxnSpPr>
          <p:nvPr userDrawn="1"/>
        </p:nvCxnSpPr>
        <p:spPr>
          <a:xfrm flipH="1">
            <a:off x="558800" y="3154879"/>
            <a:ext cx="110744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18500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C">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50852335-FEF1-0D46-B8C3-FF779FEF32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73450" y="6227726"/>
            <a:ext cx="2245101" cy="290392"/>
          </a:xfrm>
          <a:prstGeom prst="rect">
            <a:avLst/>
          </a:prstGeom>
        </p:spPr>
      </p:pic>
      <p:sp>
        <p:nvSpPr>
          <p:cNvPr id="6" name="Text Placeholder 14">
            <a:extLst>
              <a:ext uri="{FF2B5EF4-FFF2-40B4-BE49-F238E27FC236}">
                <a16:creationId xmlns="" xmlns:a16="http://schemas.microsoft.com/office/drawing/2014/main" id="{31E972E3-35BA-FF4F-9180-DEA3FB3B3C4A}"/>
              </a:ext>
            </a:extLst>
          </p:cNvPr>
          <p:cNvSpPr>
            <a:spLocks noGrp="1"/>
          </p:cNvSpPr>
          <p:nvPr>
            <p:ph type="body" sz="quarter" idx="10" hasCustomPrompt="1"/>
          </p:nvPr>
        </p:nvSpPr>
        <p:spPr>
          <a:xfrm>
            <a:off x="558800" y="2303164"/>
            <a:ext cx="11074400" cy="498598"/>
          </a:xfrm>
          <a:prstGeom prst="rect">
            <a:avLst/>
          </a:prstGeom>
        </p:spPr>
        <p:txBody>
          <a:bodyPr/>
          <a:lstStyle>
            <a:lvl1pPr marL="0" indent="0" algn="ctr">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Title of Presentation</a:t>
            </a:r>
          </a:p>
        </p:txBody>
      </p:sp>
      <p:sp>
        <p:nvSpPr>
          <p:cNvPr id="7" name="Text Placeholder 16">
            <a:extLst>
              <a:ext uri="{FF2B5EF4-FFF2-40B4-BE49-F238E27FC236}">
                <a16:creationId xmlns="" xmlns:a16="http://schemas.microsoft.com/office/drawing/2014/main" id="{7B47E2F5-3360-DB44-9B29-DBFDB4970593}"/>
              </a:ext>
            </a:extLst>
          </p:cNvPr>
          <p:cNvSpPr>
            <a:spLocks noGrp="1"/>
          </p:cNvSpPr>
          <p:nvPr>
            <p:ph type="body" sz="quarter" idx="11" hasCustomPrompt="1"/>
          </p:nvPr>
        </p:nvSpPr>
        <p:spPr>
          <a:xfrm>
            <a:off x="558800" y="3536539"/>
            <a:ext cx="11074400" cy="387798"/>
          </a:xfrm>
          <a:prstGeom prst="rect">
            <a:avLst/>
          </a:prstGeom>
        </p:spPr>
        <p:txBody>
          <a:bodyPr/>
          <a:lstStyle>
            <a:lvl1pPr marL="0" indent="0" algn="ctr">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Date</a:t>
            </a:r>
          </a:p>
        </p:txBody>
      </p:sp>
      <p:cxnSp>
        <p:nvCxnSpPr>
          <p:cNvPr id="5" name="Straight Connector 4">
            <a:extLst>
              <a:ext uri="{FF2B5EF4-FFF2-40B4-BE49-F238E27FC236}">
                <a16:creationId xmlns="" xmlns:a16="http://schemas.microsoft.com/office/drawing/2014/main" id="{61BA1E37-0D24-C24A-9EE6-064985A46A4F}"/>
              </a:ext>
            </a:extLst>
          </p:cNvPr>
          <p:cNvCxnSpPr>
            <a:cxnSpLocks/>
          </p:cNvCxnSpPr>
          <p:nvPr userDrawn="1"/>
        </p:nvCxnSpPr>
        <p:spPr>
          <a:xfrm flipH="1">
            <a:off x="558800" y="3154879"/>
            <a:ext cx="110744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3183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D">
    <p:bg>
      <p:bgPr>
        <a:gradFill>
          <a:gsLst>
            <a:gs pos="0">
              <a:schemeClr val="accent1">
                <a:lumMod val="40000"/>
                <a:lumOff val="60000"/>
              </a:schemeClr>
            </a:gs>
            <a:gs pos="46000">
              <a:srgbClr val="0A4A8E"/>
            </a:gs>
            <a:gs pos="100000">
              <a:srgbClr val="0E294A"/>
            </a:gs>
          </a:gsLst>
          <a:path path="circle">
            <a:fillToRect l="50000" t="130000" r="50000" b="-30000"/>
          </a:path>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50852335-FEF1-0D46-B8C3-FF779FEF32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73450" y="6227726"/>
            <a:ext cx="2245101" cy="290392"/>
          </a:xfrm>
          <a:prstGeom prst="rect">
            <a:avLst/>
          </a:prstGeom>
        </p:spPr>
      </p:pic>
      <p:sp>
        <p:nvSpPr>
          <p:cNvPr id="6" name="Text Placeholder 14">
            <a:extLst>
              <a:ext uri="{FF2B5EF4-FFF2-40B4-BE49-F238E27FC236}">
                <a16:creationId xmlns="" xmlns:a16="http://schemas.microsoft.com/office/drawing/2014/main" id="{31E972E3-35BA-FF4F-9180-DEA3FB3B3C4A}"/>
              </a:ext>
            </a:extLst>
          </p:cNvPr>
          <p:cNvSpPr>
            <a:spLocks noGrp="1"/>
          </p:cNvSpPr>
          <p:nvPr>
            <p:ph type="body" sz="quarter" idx="10" hasCustomPrompt="1"/>
          </p:nvPr>
        </p:nvSpPr>
        <p:spPr>
          <a:xfrm>
            <a:off x="558800" y="2303164"/>
            <a:ext cx="11074400" cy="498598"/>
          </a:xfrm>
          <a:prstGeom prst="rect">
            <a:avLst/>
          </a:prstGeom>
        </p:spPr>
        <p:txBody>
          <a:bodyPr/>
          <a:lstStyle>
            <a:lvl1pPr marL="0" indent="0" algn="ctr">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Title of Presentation</a:t>
            </a:r>
          </a:p>
        </p:txBody>
      </p:sp>
      <p:sp>
        <p:nvSpPr>
          <p:cNvPr id="7" name="Text Placeholder 16">
            <a:extLst>
              <a:ext uri="{FF2B5EF4-FFF2-40B4-BE49-F238E27FC236}">
                <a16:creationId xmlns="" xmlns:a16="http://schemas.microsoft.com/office/drawing/2014/main" id="{7B47E2F5-3360-DB44-9B29-DBFDB4970593}"/>
              </a:ext>
            </a:extLst>
          </p:cNvPr>
          <p:cNvSpPr>
            <a:spLocks noGrp="1"/>
          </p:cNvSpPr>
          <p:nvPr>
            <p:ph type="body" sz="quarter" idx="11" hasCustomPrompt="1"/>
          </p:nvPr>
        </p:nvSpPr>
        <p:spPr>
          <a:xfrm>
            <a:off x="558800" y="3536539"/>
            <a:ext cx="11074400" cy="387798"/>
          </a:xfrm>
          <a:prstGeom prst="rect">
            <a:avLst/>
          </a:prstGeom>
        </p:spPr>
        <p:txBody>
          <a:bodyPr/>
          <a:lstStyle>
            <a:lvl1pPr marL="0" indent="0" algn="ctr">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Date</a:t>
            </a:r>
          </a:p>
        </p:txBody>
      </p:sp>
    </p:spTree>
    <p:extLst>
      <p:ext uri="{BB962C8B-B14F-4D97-AF65-F5344CB8AC3E}">
        <p14:creationId xmlns:p14="http://schemas.microsoft.com/office/powerpoint/2010/main" val="1017163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E">
    <p:bg>
      <p:bgPr>
        <a:solidFill>
          <a:srgbClr val="0A4A8E"/>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1CF4D1E3-3DAF-5E40-801D-97C5949E87BF}"/>
              </a:ext>
            </a:extLst>
          </p:cNvPr>
          <p:cNvPicPr>
            <a:picLocks noChangeAspect="1"/>
          </p:cNvPicPr>
          <p:nvPr userDrawn="1"/>
        </p:nvPicPr>
        <p:blipFill>
          <a:blip r:embed="rId2" cstate="screen">
            <a:alphaModFix amt="10000"/>
            <a:extLst>
              <a:ext uri="{28A0092B-C50C-407E-A947-70E740481C1C}">
                <a14:useLocalDpi xmlns:a14="http://schemas.microsoft.com/office/drawing/2010/main"/>
              </a:ext>
            </a:extLst>
          </a:blip>
          <a:stretch>
            <a:fillRect/>
          </a:stretch>
        </p:blipFill>
        <p:spPr>
          <a:xfrm>
            <a:off x="-3" y="1028356"/>
            <a:ext cx="12192000" cy="4820176"/>
          </a:xfrm>
          <a:prstGeom prst="rect">
            <a:avLst/>
          </a:prstGeom>
        </p:spPr>
      </p:pic>
      <p:pic>
        <p:nvPicPr>
          <p:cNvPr id="9" name="Picture 8">
            <a:extLst>
              <a:ext uri="{FF2B5EF4-FFF2-40B4-BE49-F238E27FC236}">
                <a16:creationId xmlns="" xmlns:a16="http://schemas.microsoft.com/office/drawing/2014/main" id="{50852335-FEF1-0D46-B8C3-FF779FEF32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73450" y="6227726"/>
            <a:ext cx="2245101" cy="290392"/>
          </a:xfrm>
          <a:prstGeom prst="rect">
            <a:avLst/>
          </a:prstGeom>
        </p:spPr>
      </p:pic>
      <p:sp>
        <p:nvSpPr>
          <p:cNvPr id="6" name="Text Placeholder 14">
            <a:extLst>
              <a:ext uri="{FF2B5EF4-FFF2-40B4-BE49-F238E27FC236}">
                <a16:creationId xmlns="" xmlns:a16="http://schemas.microsoft.com/office/drawing/2014/main" id="{31E972E3-35BA-FF4F-9180-DEA3FB3B3C4A}"/>
              </a:ext>
            </a:extLst>
          </p:cNvPr>
          <p:cNvSpPr>
            <a:spLocks noGrp="1"/>
          </p:cNvSpPr>
          <p:nvPr>
            <p:ph type="body" sz="quarter" idx="10" hasCustomPrompt="1"/>
          </p:nvPr>
        </p:nvSpPr>
        <p:spPr>
          <a:xfrm>
            <a:off x="558800" y="2303164"/>
            <a:ext cx="11074400" cy="498598"/>
          </a:xfrm>
          <a:prstGeom prst="rect">
            <a:avLst/>
          </a:prstGeom>
        </p:spPr>
        <p:txBody>
          <a:bodyPr/>
          <a:lstStyle>
            <a:lvl1pPr marL="0" indent="0" algn="ctr">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Title of Presentation</a:t>
            </a:r>
          </a:p>
        </p:txBody>
      </p:sp>
      <p:sp>
        <p:nvSpPr>
          <p:cNvPr id="7" name="Text Placeholder 16">
            <a:extLst>
              <a:ext uri="{FF2B5EF4-FFF2-40B4-BE49-F238E27FC236}">
                <a16:creationId xmlns="" xmlns:a16="http://schemas.microsoft.com/office/drawing/2014/main" id="{7B47E2F5-3360-DB44-9B29-DBFDB4970593}"/>
              </a:ext>
            </a:extLst>
          </p:cNvPr>
          <p:cNvSpPr>
            <a:spLocks noGrp="1"/>
          </p:cNvSpPr>
          <p:nvPr>
            <p:ph type="body" sz="quarter" idx="11" hasCustomPrompt="1"/>
          </p:nvPr>
        </p:nvSpPr>
        <p:spPr>
          <a:xfrm>
            <a:off x="558800" y="3536539"/>
            <a:ext cx="11074400" cy="387798"/>
          </a:xfrm>
          <a:prstGeom prst="rect">
            <a:avLst/>
          </a:prstGeom>
        </p:spPr>
        <p:txBody>
          <a:bodyPr/>
          <a:lstStyle>
            <a:lvl1pPr marL="0" indent="0" algn="ctr">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Date</a:t>
            </a:r>
          </a:p>
        </p:txBody>
      </p:sp>
    </p:spTree>
    <p:extLst>
      <p:ext uri="{BB962C8B-B14F-4D97-AF65-F5344CB8AC3E}">
        <p14:creationId xmlns:p14="http://schemas.microsoft.com/office/powerpoint/2010/main" val="18232590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F">
    <p:bg>
      <p:bgPr>
        <a:gradFill>
          <a:gsLst>
            <a:gs pos="0">
              <a:schemeClr val="accent1">
                <a:lumMod val="40000"/>
                <a:lumOff val="60000"/>
              </a:schemeClr>
            </a:gs>
            <a:gs pos="46000">
              <a:srgbClr val="0A4A8E"/>
            </a:gs>
            <a:gs pos="100000">
              <a:srgbClr val="0E294A"/>
            </a:gs>
          </a:gsLst>
          <a:path path="circle">
            <a:fillToRect l="50000" t="130000" r="50000" b="-30000"/>
          </a:path>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5F04926-0E45-C24E-8794-AB30AA468EC3}"/>
              </a:ext>
            </a:extLst>
          </p:cNvPr>
          <p:cNvPicPr>
            <a:picLocks noChangeAspect="1"/>
          </p:cNvPicPr>
          <p:nvPr userDrawn="1"/>
        </p:nvPicPr>
        <p:blipFill>
          <a:blip r:embed="rId2" cstate="screen">
            <a:alphaModFix amt="10000"/>
            <a:extLst>
              <a:ext uri="{28A0092B-C50C-407E-A947-70E740481C1C}">
                <a14:useLocalDpi xmlns:a14="http://schemas.microsoft.com/office/drawing/2010/main"/>
              </a:ext>
            </a:extLst>
          </a:blip>
          <a:stretch>
            <a:fillRect/>
          </a:stretch>
        </p:blipFill>
        <p:spPr>
          <a:xfrm>
            <a:off x="-3" y="1028356"/>
            <a:ext cx="12192000" cy="4820176"/>
          </a:xfrm>
          <a:prstGeom prst="rect">
            <a:avLst/>
          </a:prstGeom>
        </p:spPr>
      </p:pic>
      <p:pic>
        <p:nvPicPr>
          <p:cNvPr id="9" name="Picture 8">
            <a:extLst>
              <a:ext uri="{FF2B5EF4-FFF2-40B4-BE49-F238E27FC236}">
                <a16:creationId xmlns="" xmlns:a16="http://schemas.microsoft.com/office/drawing/2014/main" id="{50852335-FEF1-0D46-B8C3-FF779FEF32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73450" y="6227726"/>
            <a:ext cx="2245101" cy="290392"/>
          </a:xfrm>
          <a:prstGeom prst="rect">
            <a:avLst/>
          </a:prstGeom>
        </p:spPr>
      </p:pic>
      <p:sp>
        <p:nvSpPr>
          <p:cNvPr id="6" name="Text Placeholder 14">
            <a:extLst>
              <a:ext uri="{FF2B5EF4-FFF2-40B4-BE49-F238E27FC236}">
                <a16:creationId xmlns="" xmlns:a16="http://schemas.microsoft.com/office/drawing/2014/main" id="{31E972E3-35BA-FF4F-9180-DEA3FB3B3C4A}"/>
              </a:ext>
            </a:extLst>
          </p:cNvPr>
          <p:cNvSpPr>
            <a:spLocks noGrp="1"/>
          </p:cNvSpPr>
          <p:nvPr>
            <p:ph type="body" sz="quarter" idx="10" hasCustomPrompt="1"/>
          </p:nvPr>
        </p:nvSpPr>
        <p:spPr>
          <a:xfrm>
            <a:off x="558800" y="2303164"/>
            <a:ext cx="11074400" cy="498598"/>
          </a:xfrm>
          <a:prstGeom prst="rect">
            <a:avLst/>
          </a:prstGeom>
        </p:spPr>
        <p:txBody>
          <a:bodyPr/>
          <a:lstStyle>
            <a:lvl1pPr marL="0" indent="0" algn="ctr">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Title of Presentation</a:t>
            </a:r>
          </a:p>
        </p:txBody>
      </p:sp>
      <p:sp>
        <p:nvSpPr>
          <p:cNvPr id="7" name="Text Placeholder 16">
            <a:extLst>
              <a:ext uri="{FF2B5EF4-FFF2-40B4-BE49-F238E27FC236}">
                <a16:creationId xmlns="" xmlns:a16="http://schemas.microsoft.com/office/drawing/2014/main" id="{7B47E2F5-3360-DB44-9B29-DBFDB4970593}"/>
              </a:ext>
            </a:extLst>
          </p:cNvPr>
          <p:cNvSpPr>
            <a:spLocks noGrp="1"/>
          </p:cNvSpPr>
          <p:nvPr>
            <p:ph type="body" sz="quarter" idx="11" hasCustomPrompt="1"/>
          </p:nvPr>
        </p:nvSpPr>
        <p:spPr>
          <a:xfrm>
            <a:off x="558800" y="3536539"/>
            <a:ext cx="11074400" cy="387798"/>
          </a:xfrm>
          <a:prstGeom prst="rect">
            <a:avLst/>
          </a:prstGeom>
        </p:spPr>
        <p:txBody>
          <a:bodyPr/>
          <a:lstStyle>
            <a:lvl1pPr marL="0" indent="0" algn="ctr">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Date</a:t>
            </a:r>
          </a:p>
        </p:txBody>
      </p:sp>
    </p:spTree>
    <p:extLst>
      <p:ext uri="{BB962C8B-B14F-4D97-AF65-F5344CB8AC3E}">
        <p14:creationId xmlns:p14="http://schemas.microsoft.com/office/powerpoint/2010/main" val="3947849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C">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50852335-FEF1-0D46-B8C3-FF779FEF32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73450" y="6227726"/>
            <a:ext cx="2245101" cy="290392"/>
          </a:xfrm>
          <a:prstGeom prst="rect">
            <a:avLst/>
          </a:prstGeom>
        </p:spPr>
      </p:pic>
      <p:sp>
        <p:nvSpPr>
          <p:cNvPr id="6" name="Text Placeholder 14">
            <a:extLst>
              <a:ext uri="{FF2B5EF4-FFF2-40B4-BE49-F238E27FC236}">
                <a16:creationId xmlns="" xmlns:a16="http://schemas.microsoft.com/office/drawing/2014/main" id="{31E972E3-35BA-FF4F-9180-DEA3FB3B3C4A}"/>
              </a:ext>
            </a:extLst>
          </p:cNvPr>
          <p:cNvSpPr>
            <a:spLocks noGrp="1"/>
          </p:cNvSpPr>
          <p:nvPr>
            <p:ph type="body" sz="quarter" idx="10" hasCustomPrompt="1"/>
          </p:nvPr>
        </p:nvSpPr>
        <p:spPr>
          <a:xfrm>
            <a:off x="558800" y="2303164"/>
            <a:ext cx="11074400" cy="498598"/>
          </a:xfrm>
          <a:prstGeom prst="rect">
            <a:avLst/>
          </a:prstGeom>
        </p:spPr>
        <p:txBody>
          <a:bodyPr/>
          <a:lstStyle>
            <a:lvl1pPr marL="0" indent="0" algn="ctr">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Title of Presentation</a:t>
            </a:r>
          </a:p>
        </p:txBody>
      </p:sp>
      <p:sp>
        <p:nvSpPr>
          <p:cNvPr id="7" name="Text Placeholder 16">
            <a:extLst>
              <a:ext uri="{FF2B5EF4-FFF2-40B4-BE49-F238E27FC236}">
                <a16:creationId xmlns="" xmlns:a16="http://schemas.microsoft.com/office/drawing/2014/main" id="{7B47E2F5-3360-DB44-9B29-DBFDB4970593}"/>
              </a:ext>
            </a:extLst>
          </p:cNvPr>
          <p:cNvSpPr>
            <a:spLocks noGrp="1"/>
          </p:cNvSpPr>
          <p:nvPr>
            <p:ph type="body" sz="quarter" idx="11" hasCustomPrompt="1"/>
          </p:nvPr>
        </p:nvSpPr>
        <p:spPr>
          <a:xfrm>
            <a:off x="558800" y="3536539"/>
            <a:ext cx="11074400" cy="387798"/>
          </a:xfrm>
          <a:prstGeom prst="rect">
            <a:avLst/>
          </a:prstGeom>
        </p:spPr>
        <p:txBody>
          <a:bodyPr/>
          <a:lstStyle>
            <a:lvl1pPr marL="0" indent="0" algn="ctr">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Date</a:t>
            </a:r>
          </a:p>
        </p:txBody>
      </p:sp>
      <p:cxnSp>
        <p:nvCxnSpPr>
          <p:cNvPr id="5" name="Straight Connector 4">
            <a:extLst>
              <a:ext uri="{FF2B5EF4-FFF2-40B4-BE49-F238E27FC236}">
                <a16:creationId xmlns="" xmlns:a16="http://schemas.microsoft.com/office/drawing/2014/main" id="{61BA1E37-0D24-C24A-9EE6-064985A46A4F}"/>
              </a:ext>
            </a:extLst>
          </p:cNvPr>
          <p:cNvCxnSpPr>
            <a:cxnSpLocks/>
          </p:cNvCxnSpPr>
          <p:nvPr userDrawn="1"/>
        </p:nvCxnSpPr>
        <p:spPr>
          <a:xfrm flipH="1">
            <a:off x="558800" y="3154879"/>
            <a:ext cx="110744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9973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G">
    <p:bg>
      <p:bgPr>
        <a:solidFill>
          <a:srgbClr val="0A4A8E"/>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50852335-FEF1-0D46-B8C3-FF779FEF32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73450" y="6227726"/>
            <a:ext cx="2245101" cy="290392"/>
          </a:xfrm>
          <a:prstGeom prst="rect">
            <a:avLst/>
          </a:prstGeom>
        </p:spPr>
      </p:pic>
      <p:sp>
        <p:nvSpPr>
          <p:cNvPr id="6" name="Text Placeholder 14">
            <a:extLst>
              <a:ext uri="{FF2B5EF4-FFF2-40B4-BE49-F238E27FC236}">
                <a16:creationId xmlns="" xmlns:a16="http://schemas.microsoft.com/office/drawing/2014/main" id="{31E972E3-35BA-FF4F-9180-DEA3FB3B3C4A}"/>
              </a:ext>
            </a:extLst>
          </p:cNvPr>
          <p:cNvSpPr>
            <a:spLocks noGrp="1"/>
          </p:cNvSpPr>
          <p:nvPr>
            <p:ph type="body" sz="quarter" idx="10" hasCustomPrompt="1"/>
          </p:nvPr>
        </p:nvSpPr>
        <p:spPr>
          <a:xfrm>
            <a:off x="558800" y="2303164"/>
            <a:ext cx="11074400" cy="498598"/>
          </a:xfrm>
          <a:prstGeom prst="rect">
            <a:avLst/>
          </a:prstGeom>
        </p:spPr>
        <p:txBody>
          <a:bodyPr/>
          <a:lstStyle>
            <a:lvl1pPr marL="0" indent="0" algn="ctr">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Title of Presentation</a:t>
            </a:r>
          </a:p>
        </p:txBody>
      </p:sp>
      <p:sp>
        <p:nvSpPr>
          <p:cNvPr id="7" name="Text Placeholder 16">
            <a:extLst>
              <a:ext uri="{FF2B5EF4-FFF2-40B4-BE49-F238E27FC236}">
                <a16:creationId xmlns="" xmlns:a16="http://schemas.microsoft.com/office/drawing/2014/main" id="{7B47E2F5-3360-DB44-9B29-DBFDB4970593}"/>
              </a:ext>
            </a:extLst>
          </p:cNvPr>
          <p:cNvSpPr>
            <a:spLocks noGrp="1"/>
          </p:cNvSpPr>
          <p:nvPr>
            <p:ph type="body" sz="quarter" idx="11" hasCustomPrompt="1"/>
          </p:nvPr>
        </p:nvSpPr>
        <p:spPr>
          <a:xfrm>
            <a:off x="558800" y="3536539"/>
            <a:ext cx="11074400" cy="387798"/>
          </a:xfrm>
          <a:prstGeom prst="rect">
            <a:avLst/>
          </a:prstGeom>
        </p:spPr>
        <p:txBody>
          <a:bodyPr/>
          <a:lstStyle>
            <a:lvl1pPr marL="0" indent="0" algn="ctr">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Date</a:t>
            </a:r>
          </a:p>
        </p:txBody>
      </p:sp>
      <p:cxnSp>
        <p:nvCxnSpPr>
          <p:cNvPr id="5" name="Straight Connector 4">
            <a:extLst>
              <a:ext uri="{FF2B5EF4-FFF2-40B4-BE49-F238E27FC236}">
                <a16:creationId xmlns="" xmlns:a16="http://schemas.microsoft.com/office/drawing/2014/main" id="{61BA1E37-0D24-C24A-9EE6-064985A46A4F}"/>
              </a:ext>
            </a:extLst>
          </p:cNvPr>
          <p:cNvCxnSpPr>
            <a:cxnSpLocks/>
          </p:cNvCxnSpPr>
          <p:nvPr userDrawn="1"/>
        </p:nvCxnSpPr>
        <p:spPr>
          <a:xfrm flipH="1">
            <a:off x="558800" y="3154879"/>
            <a:ext cx="110744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60269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ubhead, Content, Footnotes">
    <p:spTree>
      <p:nvGrpSpPr>
        <p:cNvPr id="1" name=""/>
        <p:cNvGrpSpPr/>
        <p:nvPr/>
      </p:nvGrpSpPr>
      <p:grpSpPr>
        <a:xfrm>
          <a:off x="0" y="0"/>
          <a:ext cx="0" cy="0"/>
          <a:chOff x="0" y="0"/>
          <a:chExt cx="0" cy="0"/>
        </a:xfrm>
      </p:grpSpPr>
      <p:sp>
        <p:nvSpPr>
          <p:cNvPr id="18" name="Footnote Placeholder">
            <a:extLst>
              <a:ext uri="{FF2B5EF4-FFF2-40B4-BE49-F238E27FC236}">
                <a16:creationId xmlns="" xmlns:a16="http://schemas.microsoft.com/office/drawing/2014/main" id="{8DFCE922-FAA8-A044-A65B-BFF68B32EE09}"/>
              </a:ext>
            </a:extLst>
          </p:cNvPr>
          <p:cNvSpPr>
            <a:spLocks noGrp="1"/>
          </p:cNvSpPr>
          <p:nvPr>
            <p:ph type="body" sz="quarter" idx="15" hasCustomPrompt="1"/>
          </p:nvPr>
        </p:nvSpPr>
        <p:spPr>
          <a:xfrm>
            <a:off x="558801" y="6338922"/>
            <a:ext cx="5537201" cy="409343"/>
          </a:xfrm>
          <a:prstGeom prst="rect">
            <a:avLst/>
          </a:prstGeom>
        </p:spPr>
        <p:txBody>
          <a:bodyPr wrap="square" lIns="0" tIns="0" rIns="0" bIns="0" anchor="b" anchorCtr="0">
            <a:spAutoFit/>
          </a:bodyPr>
          <a:lstStyle>
            <a:lvl1pPr marL="114300" indent="-114300">
              <a:spcBef>
                <a:spcPts val="0"/>
              </a:spcBef>
              <a:spcAft>
                <a:spcPts val="300"/>
              </a:spcAft>
              <a:buClr>
                <a:srgbClr val="404040"/>
              </a:buClr>
              <a:buFont typeface="+mj-lt"/>
              <a:buAutoNum type="arabicPeriod"/>
              <a:tabLst/>
              <a:defRPr sz="800">
                <a:solidFill>
                  <a:srgbClr val="404040"/>
                </a:solidFill>
              </a:defRPr>
            </a:lvl1pPr>
          </a:lstStyle>
          <a:p>
            <a:pPr lvl="0"/>
            <a:r>
              <a:rPr lang="en-US"/>
              <a:t>Edit footnote text</a:t>
            </a:r>
          </a:p>
          <a:p>
            <a:pPr lvl="0"/>
            <a:r>
              <a:rPr lang="en-US"/>
              <a:t>Edit footnote text</a:t>
            </a:r>
          </a:p>
          <a:p>
            <a:pPr lvl="0"/>
            <a:r>
              <a:rPr lang="en-US"/>
              <a:t>Edit footnote text</a:t>
            </a:r>
          </a:p>
        </p:txBody>
      </p:sp>
      <p:sp>
        <p:nvSpPr>
          <p:cNvPr id="17" name="Content Placeholder">
            <a:extLst>
              <a:ext uri="{FF2B5EF4-FFF2-40B4-BE49-F238E27FC236}">
                <a16:creationId xmlns="" xmlns:a16="http://schemas.microsoft.com/office/drawing/2014/main" id="{02AA23EF-0245-1A4A-B268-E29F8BC0EBB0}"/>
              </a:ext>
            </a:extLst>
          </p:cNvPr>
          <p:cNvSpPr>
            <a:spLocks noGrp="1"/>
          </p:cNvSpPr>
          <p:nvPr>
            <p:ph type="body" sz="quarter" idx="14"/>
          </p:nvPr>
        </p:nvSpPr>
        <p:spPr>
          <a:xfrm>
            <a:off x="558800" y="1452789"/>
            <a:ext cx="11070336" cy="1785104"/>
          </a:xfrm>
          <a:prstGeom prst="rect">
            <a:avLst/>
          </a:prstGeom>
        </p:spPr>
        <p:txBody>
          <a:bodyPr wrap="square" lIns="0" tIns="0" rIns="0" bIns="0">
            <a:spAutoFit/>
          </a:bodyPr>
          <a:lstStyle>
            <a:lvl1pPr marL="174625" indent="-174625">
              <a:spcBef>
                <a:spcPts val="0"/>
              </a:spcBef>
              <a:spcAft>
                <a:spcPts val="900"/>
              </a:spcAft>
              <a:buClr>
                <a:srgbClr val="404040"/>
              </a:buClr>
              <a:buFont typeface="Arial" panose="020B0604020202020204" pitchFamily="34" charset="0"/>
              <a:buChar char="•"/>
              <a:tabLst/>
              <a:defRPr sz="1800">
                <a:solidFill>
                  <a:srgbClr val="404040"/>
                </a:solidFill>
              </a:defRPr>
            </a:lvl1pPr>
            <a:lvl2pPr marL="400050" indent="-174625">
              <a:spcBef>
                <a:spcPts val="0"/>
              </a:spcBef>
              <a:spcAft>
                <a:spcPts val="1100"/>
              </a:spcAft>
              <a:buClr>
                <a:srgbClr val="404040"/>
              </a:buClr>
              <a:tabLst/>
              <a:defRPr sz="1800">
                <a:solidFill>
                  <a:srgbClr val="404040"/>
                </a:solidFill>
              </a:defRPr>
            </a:lvl2pPr>
            <a:lvl3pPr marL="628650" indent="-174625">
              <a:spcBef>
                <a:spcPts val="0"/>
              </a:spcBef>
              <a:spcAft>
                <a:spcPts val="1100"/>
              </a:spcAft>
              <a:buClr>
                <a:srgbClr val="404040"/>
              </a:buClr>
              <a:tabLst/>
              <a:defRPr sz="1800">
                <a:solidFill>
                  <a:srgbClr val="404040"/>
                </a:solidFill>
              </a:defRPr>
            </a:lvl3pPr>
            <a:lvl4pPr marL="857250" indent="-174625">
              <a:spcBef>
                <a:spcPts val="0"/>
              </a:spcBef>
              <a:spcAft>
                <a:spcPts val="1100"/>
              </a:spcAft>
              <a:buClr>
                <a:srgbClr val="404040"/>
              </a:buClr>
              <a:tabLst/>
              <a:defRPr sz="1800">
                <a:solidFill>
                  <a:srgbClr val="404040"/>
                </a:solidFill>
              </a:defRPr>
            </a:lvl4pPr>
            <a:lvl5pPr marL="1085850" indent="-174625">
              <a:spcBef>
                <a:spcPts val="0"/>
              </a:spcBef>
              <a:spcAft>
                <a:spcPts val="1100"/>
              </a:spcAft>
              <a:buClr>
                <a:srgbClr val="404040"/>
              </a:buClr>
              <a:tabLst/>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ubhead Placeholder">
            <a:extLst>
              <a:ext uri="{FF2B5EF4-FFF2-40B4-BE49-F238E27FC236}">
                <a16:creationId xmlns="" xmlns:a16="http://schemas.microsoft.com/office/drawing/2014/main" id="{8BAE0C8D-9311-C549-9651-2206D63565E0}"/>
              </a:ext>
            </a:extLst>
          </p:cNvPr>
          <p:cNvSpPr>
            <a:spLocks noGrp="1"/>
          </p:cNvSpPr>
          <p:nvPr>
            <p:ph type="body" sz="quarter" idx="13" hasCustomPrompt="1"/>
          </p:nvPr>
        </p:nvSpPr>
        <p:spPr>
          <a:xfrm>
            <a:off x="558800" y="1047735"/>
            <a:ext cx="11074400" cy="221599"/>
          </a:xfrm>
          <a:prstGeom prst="rect">
            <a:avLst/>
          </a:prstGeom>
        </p:spPr>
        <p:txBody>
          <a:bodyPr lIns="0" tIns="0" rIns="0" bIns="0"/>
          <a:lstStyle>
            <a:lvl1pPr marL="0" indent="0">
              <a:spcBef>
                <a:spcPts val="0"/>
              </a:spcBef>
              <a:spcAft>
                <a:spcPts val="1200"/>
              </a:spcAft>
              <a:buNone/>
              <a:defRPr sz="1600">
                <a:solidFill>
                  <a:srgbClr val="404040"/>
                </a:solidFill>
              </a:defRPr>
            </a:lvl1pPr>
          </a:lstStyle>
          <a:p>
            <a:pPr lvl="0"/>
            <a:r>
              <a:rPr lang="en-US"/>
              <a:t>Click to edit subhead</a:t>
            </a:r>
          </a:p>
        </p:txBody>
      </p:sp>
      <p:sp>
        <p:nvSpPr>
          <p:cNvPr id="7" name="Title Placeholder">
            <a:extLst>
              <a:ext uri="{FF2B5EF4-FFF2-40B4-BE49-F238E27FC236}">
                <a16:creationId xmlns="" xmlns:a16="http://schemas.microsoft.com/office/drawing/2014/main" id="{34394691-FC2F-F349-96EB-F792F3F25D02}"/>
              </a:ext>
            </a:extLst>
          </p:cNvPr>
          <p:cNvSpPr>
            <a:spLocks noGrp="1"/>
          </p:cNvSpPr>
          <p:nvPr>
            <p:ph type="title" hasCustomPrompt="1"/>
          </p:nvPr>
        </p:nvSpPr>
        <p:spPr>
          <a:xfrm>
            <a:off x="558800" y="559580"/>
            <a:ext cx="11070336" cy="304699"/>
          </a:xfrm>
          <a:prstGeom prst="rect">
            <a:avLst/>
          </a:prstGeom>
        </p:spPr>
        <p:txBody>
          <a:bodyPr vert="horz" wrap="square" lIns="0" tIns="0" rIns="0" bIns="0" rtlCol="0" anchor="b" anchorCtr="0">
            <a:spAutoFit/>
          </a:bodyPr>
          <a:lstStyle/>
          <a:p>
            <a:r>
              <a:rPr lang="en-US"/>
              <a:t>Click to edit title of style</a:t>
            </a:r>
            <a:endParaRPr lang="en-US" dirty="0"/>
          </a:p>
        </p:txBody>
      </p:sp>
      <p:sp>
        <p:nvSpPr>
          <p:cNvPr id="8" name="Footer Placeholder 4">
            <a:extLst>
              <a:ext uri="{FF2B5EF4-FFF2-40B4-BE49-F238E27FC236}">
                <a16:creationId xmlns="" xmlns:a16="http://schemas.microsoft.com/office/drawing/2014/main" id="{10081939-311F-E548-8D83-B61F7473B495}"/>
              </a:ext>
            </a:extLst>
          </p:cNvPr>
          <p:cNvSpPr>
            <a:spLocks noGrp="1"/>
          </p:cNvSpPr>
          <p:nvPr>
            <p:ph type="ftr" sz="quarter" idx="3"/>
          </p:nvPr>
        </p:nvSpPr>
        <p:spPr>
          <a:xfrm>
            <a:off x="6839228" y="6594376"/>
            <a:ext cx="4151009" cy="153888"/>
          </a:xfrm>
          <a:prstGeom prst="rect">
            <a:avLst/>
          </a:prstGeom>
        </p:spPr>
        <p:txBody>
          <a:bodyPr vert="horz" wrap="square" lIns="0" tIns="0" rIns="0" bIns="0" rtlCol="0" anchor="b" anchorCtr="0">
            <a:spAutoFit/>
          </a:bodyPr>
          <a:lstStyle>
            <a:lvl1pPr algn="ctr">
              <a:defRPr sz="1000">
                <a:solidFill>
                  <a:srgbClr val="404040"/>
                </a:solidFill>
              </a:defRPr>
            </a:lvl1pPr>
          </a:lstStyle>
          <a:p>
            <a:pPr algn="r"/>
            <a:r>
              <a:rPr lang="en-US" dirty="0"/>
              <a:t>For Internal Use Only</a:t>
            </a:r>
          </a:p>
        </p:txBody>
      </p:sp>
      <p:sp>
        <p:nvSpPr>
          <p:cNvPr id="9" name="Slide Number Placeholder 5">
            <a:extLst>
              <a:ext uri="{FF2B5EF4-FFF2-40B4-BE49-F238E27FC236}">
                <a16:creationId xmlns="" xmlns:a16="http://schemas.microsoft.com/office/drawing/2014/main" id="{2970EC71-22AD-794B-8AF9-594F1B25587C}"/>
              </a:ext>
            </a:extLst>
          </p:cNvPr>
          <p:cNvSpPr>
            <a:spLocks noGrp="1"/>
          </p:cNvSpPr>
          <p:nvPr>
            <p:ph type="sldNum" sz="quarter" idx="4"/>
          </p:nvPr>
        </p:nvSpPr>
        <p:spPr>
          <a:xfrm>
            <a:off x="10960101" y="6566773"/>
            <a:ext cx="669036" cy="184666"/>
          </a:xfrm>
          <a:prstGeom prst="rect">
            <a:avLst/>
          </a:prstGeom>
        </p:spPr>
        <p:txBody>
          <a:bodyPr vert="horz" wrap="square" lIns="0" tIns="0" rIns="0" bIns="0" rtlCol="0" anchor="b" anchorCtr="0">
            <a:spAutoFit/>
          </a:bodyPr>
          <a:lstStyle>
            <a:lvl1pPr algn="r">
              <a:defRPr sz="1000">
                <a:solidFill>
                  <a:srgbClr val="404040"/>
                </a:solidFill>
              </a:defRPr>
            </a:lvl1pPr>
          </a:lstStyle>
          <a:p>
            <a:r>
              <a:rPr lang="en-US" sz="1200" dirty="0">
                <a:solidFill>
                  <a:srgbClr val="5FA4CE"/>
                </a:solidFill>
              </a:rPr>
              <a:t>|</a:t>
            </a:r>
            <a:r>
              <a:rPr lang="en-US" dirty="0"/>
              <a:t>     </a:t>
            </a:r>
            <a:fld id="{7382EA2F-0139-5545-B2F7-0771B570C23C}" type="slidenum">
              <a:rPr lang="en-US" smtClean="0"/>
              <a:pPr/>
              <a:t>‹#›</a:t>
            </a:fld>
            <a:endParaRPr lang="en-US" dirty="0"/>
          </a:p>
        </p:txBody>
      </p:sp>
    </p:spTree>
    <p:extLst>
      <p:ext uri="{BB962C8B-B14F-4D97-AF65-F5344CB8AC3E}">
        <p14:creationId xmlns:p14="http://schemas.microsoft.com/office/powerpoint/2010/main" val="473245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Footnotes">
    <p:spTree>
      <p:nvGrpSpPr>
        <p:cNvPr id="1" name=""/>
        <p:cNvGrpSpPr/>
        <p:nvPr/>
      </p:nvGrpSpPr>
      <p:grpSpPr>
        <a:xfrm>
          <a:off x="0" y="0"/>
          <a:ext cx="0" cy="0"/>
          <a:chOff x="0" y="0"/>
          <a:chExt cx="0" cy="0"/>
        </a:xfrm>
      </p:grpSpPr>
      <p:sp>
        <p:nvSpPr>
          <p:cNvPr id="20" name="Footnote Placeholder">
            <a:extLst>
              <a:ext uri="{FF2B5EF4-FFF2-40B4-BE49-F238E27FC236}">
                <a16:creationId xmlns="" xmlns:a16="http://schemas.microsoft.com/office/drawing/2014/main" id="{76A0BC3D-9D4D-494D-8B26-98FAD728EC55}"/>
              </a:ext>
            </a:extLst>
          </p:cNvPr>
          <p:cNvSpPr>
            <a:spLocks noGrp="1"/>
          </p:cNvSpPr>
          <p:nvPr>
            <p:ph type="body" sz="quarter" idx="15" hasCustomPrompt="1"/>
          </p:nvPr>
        </p:nvSpPr>
        <p:spPr>
          <a:xfrm>
            <a:off x="558801" y="6338922"/>
            <a:ext cx="5537201" cy="409343"/>
          </a:xfrm>
          <a:prstGeom prst="rect">
            <a:avLst/>
          </a:prstGeom>
        </p:spPr>
        <p:txBody>
          <a:bodyPr wrap="square" lIns="0" tIns="0" rIns="0" bIns="0" anchor="b" anchorCtr="0">
            <a:spAutoFit/>
          </a:bodyPr>
          <a:lstStyle>
            <a:lvl1pPr marL="114300" indent="-114300">
              <a:spcBef>
                <a:spcPts val="0"/>
              </a:spcBef>
              <a:spcAft>
                <a:spcPts val="300"/>
              </a:spcAft>
              <a:buClr>
                <a:srgbClr val="404040"/>
              </a:buClr>
              <a:buFont typeface="+mj-lt"/>
              <a:buAutoNum type="arabicPeriod"/>
              <a:tabLst/>
              <a:defRPr sz="800">
                <a:solidFill>
                  <a:srgbClr val="404040"/>
                </a:solidFill>
              </a:defRPr>
            </a:lvl1pPr>
          </a:lstStyle>
          <a:p>
            <a:pPr lvl="0"/>
            <a:r>
              <a:rPr lang="en-US"/>
              <a:t>Edit footnote text</a:t>
            </a:r>
          </a:p>
          <a:p>
            <a:pPr lvl="0"/>
            <a:r>
              <a:rPr lang="en-US"/>
              <a:t>Edit footnote text</a:t>
            </a:r>
          </a:p>
          <a:p>
            <a:pPr lvl="0"/>
            <a:r>
              <a:rPr lang="en-US"/>
              <a:t>Edit footnote text</a:t>
            </a:r>
          </a:p>
        </p:txBody>
      </p:sp>
      <p:sp>
        <p:nvSpPr>
          <p:cNvPr id="18" name="Content Placeholder">
            <a:extLst>
              <a:ext uri="{FF2B5EF4-FFF2-40B4-BE49-F238E27FC236}">
                <a16:creationId xmlns="" xmlns:a16="http://schemas.microsoft.com/office/drawing/2014/main" id="{DFB0965C-5D15-4444-8111-5DD44B2481D4}"/>
              </a:ext>
            </a:extLst>
          </p:cNvPr>
          <p:cNvSpPr>
            <a:spLocks noGrp="1"/>
          </p:cNvSpPr>
          <p:nvPr>
            <p:ph type="body" sz="quarter" idx="14"/>
          </p:nvPr>
        </p:nvSpPr>
        <p:spPr>
          <a:xfrm>
            <a:off x="558800" y="1453896"/>
            <a:ext cx="11074400" cy="1785104"/>
          </a:xfrm>
          <a:prstGeom prst="rect">
            <a:avLst/>
          </a:prstGeom>
        </p:spPr>
        <p:txBody>
          <a:bodyPr wrap="square" lIns="0" tIns="0" rIns="0" bIns="0">
            <a:spAutoFit/>
          </a:bodyPr>
          <a:lstStyle>
            <a:lvl1pPr marL="174625" indent="-174625">
              <a:spcBef>
                <a:spcPts val="0"/>
              </a:spcBef>
              <a:spcAft>
                <a:spcPts val="900"/>
              </a:spcAft>
              <a:buClr>
                <a:srgbClr val="404040"/>
              </a:buClr>
              <a:tabLst/>
              <a:defRPr sz="1800">
                <a:solidFill>
                  <a:srgbClr val="404040"/>
                </a:solidFill>
              </a:defRPr>
            </a:lvl1pPr>
            <a:lvl2pPr marL="400050" indent="-174625">
              <a:spcBef>
                <a:spcPts val="0"/>
              </a:spcBef>
              <a:spcAft>
                <a:spcPts val="1100"/>
              </a:spcAft>
              <a:buClr>
                <a:srgbClr val="404040"/>
              </a:buClr>
              <a:tabLst/>
              <a:defRPr sz="1800">
                <a:solidFill>
                  <a:srgbClr val="404040"/>
                </a:solidFill>
              </a:defRPr>
            </a:lvl2pPr>
            <a:lvl3pPr marL="628650" indent="-174625">
              <a:spcBef>
                <a:spcPts val="0"/>
              </a:spcBef>
              <a:spcAft>
                <a:spcPts val="1100"/>
              </a:spcAft>
              <a:buClr>
                <a:srgbClr val="404040"/>
              </a:buClr>
              <a:tabLst/>
              <a:defRPr sz="1800">
                <a:solidFill>
                  <a:srgbClr val="404040"/>
                </a:solidFill>
              </a:defRPr>
            </a:lvl3pPr>
            <a:lvl4pPr marL="857250" indent="-174625">
              <a:spcBef>
                <a:spcPts val="0"/>
              </a:spcBef>
              <a:spcAft>
                <a:spcPts val="1100"/>
              </a:spcAft>
              <a:buClr>
                <a:srgbClr val="404040"/>
              </a:buClr>
              <a:tabLst/>
              <a:defRPr sz="1800">
                <a:solidFill>
                  <a:srgbClr val="404040"/>
                </a:solidFill>
              </a:defRPr>
            </a:lvl4pPr>
            <a:lvl5pPr marL="1085850" indent="-174625">
              <a:spcBef>
                <a:spcPts val="0"/>
              </a:spcBef>
              <a:spcAft>
                <a:spcPts val="1100"/>
              </a:spcAft>
              <a:buClr>
                <a:srgbClr val="404040"/>
              </a:buClr>
              <a:tabLst/>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Placeholder">
            <a:extLst>
              <a:ext uri="{FF2B5EF4-FFF2-40B4-BE49-F238E27FC236}">
                <a16:creationId xmlns="" xmlns:a16="http://schemas.microsoft.com/office/drawing/2014/main" id="{DFD63B35-C242-F24A-8A6F-07E1B2EB2C3C}"/>
              </a:ext>
            </a:extLst>
          </p:cNvPr>
          <p:cNvSpPr>
            <a:spLocks noGrp="1"/>
          </p:cNvSpPr>
          <p:nvPr>
            <p:ph type="title" hasCustomPrompt="1"/>
          </p:nvPr>
        </p:nvSpPr>
        <p:spPr>
          <a:xfrm>
            <a:off x="558800" y="559580"/>
            <a:ext cx="11074400" cy="304699"/>
          </a:xfrm>
          <a:prstGeom prst="rect">
            <a:avLst/>
          </a:prstGeom>
        </p:spPr>
        <p:txBody>
          <a:bodyPr vert="horz" wrap="square" lIns="0" tIns="0" rIns="0" bIns="0" rtlCol="0" anchor="b" anchorCtr="0">
            <a:spAutoFit/>
          </a:bodyPr>
          <a:lstStyle/>
          <a:p>
            <a:r>
              <a:rPr lang="en-US"/>
              <a:t>Click to edit title of style</a:t>
            </a:r>
            <a:endParaRPr lang="en-US" dirty="0"/>
          </a:p>
        </p:txBody>
      </p:sp>
      <p:sp>
        <p:nvSpPr>
          <p:cNvPr id="7" name="Footer Placeholder 4">
            <a:extLst>
              <a:ext uri="{FF2B5EF4-FFF2-40B4-BE49-F238E27FC236}">
                <a16:creationId xmlns="" xmlns:a16="http://schemas.microsoft.com/office/drawing/2014/main" id="{EDFC22F7-8EDB-0F45-9D40-F12CCE3A895F}"/>
              </a:ext>
            </a:extLst>
          </p:cNvPr>
          <p:cNvSpPr>
            <a:spLocks noGrp="1"/>
          </p:cNvSpPr>
          <p:nvPr>
            <p:ph type="ftr" sz="quarter" idx="3"/>
          </p:nvPr>
        </p:nvSpPr>
        <p:spPr>
          <a:xfrm>
            <a:off x="6839228" y="6594376"/>
            <a:ext cx="4151009" cy="153888"/>
          </a:xfrm>
          <a:prstGeom prst="rect">
            <a:avLst/>
          </a:prstGeom>
        </p:spPr>
        <p:txBody>
          <a:bodyPr vert="horz" wrap="square" lIns="0" tIns="0" rIns="0" bIns="0" rtlCol="0" anchor="b" anchorCtr="0">
            <a:spAutoFit/>
          </a:bodyPr>
          <a:lstStyle>
            <a:lvl1pPr algn="ctr">
              <a:defRPr sz="1000">
                <a:solidFill>
                  <a:srgbClr val="404040"/>
                </a:solidFill>
              </a:defRPr>
            </a:lvl1pPr>
          </a:lstStyle>
          <a:p>
            <a:pPr algn="r"/>
            <a:r>
              <a:rPr lang="en-US" dirty="0"/>
              <a:t>For Internal Use Only</a:t>
            </a:r>
          </a:p>
        </p:txBody>
      </p:sp>
      <p:sp>
        <p:nvSpPr>
          <p:cNvPr id="8" name="Slide Number Placeholder 5">
            <a:extLst>
              <a:ext uri="{FF2B5EF4-FFF2-40B4-BE49-F238E27FC236}">
                <a16:creationId xmlns="" xmlns:a16="http://schemas.microsoft.com/office/drawing/2014/main" id="{097FEEE0-19B9-0945-8D7B-0BB5B7B0C26A}"/>
              </a:ext>
            </a:extLst>
          </p:cNvPr>
          <p:cNvSpPr>
            <a:spLocks noGrp="1"/>
          </p:cNvSpPr>
          <p:nvPr>
            <p:ph type="sldNum" sz="quarter" idx="4"/>
          </p:nvPr>
        </p:nvSpPr>
        <p:spPr>
          <a:xfrm>
            <a:off x="10960101" y="6566773"/>
            <a:ext cx="669036" cy="184666"/>
          </a:xfrm>
          <a:prstGeom prst="rect">
            <a:avLst/>
          </a:prstGeom>
        </p:spPr>
        <p:txBody>
          <a:bodyPr vert="horz" wrap="square" lIns="0" tIns="0" rIns="0" bIns="0" rtlCol="0" anchor="b" anchorCtr="0">
            <a:spAutoFit/>
          </a:bodyPr>
          <a:lstStyle>
            <a:lvl1pPr algn="r">
              <a:defRPr sz="1000">
                <a:solidFill>
                  <a:srgbClr val="404040"/>
                </a:solidFill>
              </a:defRPr>
            </a:lvl1pPr>
          </a:lstStyle>
          <a:p>
            <a:r>
              <a:rPr lang="en-US" sz="1200" dirty="0">
                <a:solidFill>
                  <a:srgbClr val="5FA4CE"/>
                </a:solidFill>
              </a:rPr>
              <a:t>|</a:t>
            </a:r>
            <a:r>
              <a:rPr lang="en-US" dirty="0"/>
              <a:t>     </a:t>
            </a:r>
            <a:fld id="{7382EA2F-0139-5545-B2F7-0771B570C23C}" type="slidenum">
              <a:rPr lang="en-US" smtClean="0"/>
              <a:pPr/>
              <a:t>‹#›</a:t>
            </a:fld>
            <a:endParaRPr lang="en-US" dirty="0"/>
          </a:p>
        </p:txBody>
      </p:sp>
    </p:spTree>
    <p:extLst>
      <p:ext uri="{BB962C8B-B14F-4D97-AF65-F5344CB8AC3E}">
        <p14:creationId xmlns:p14="http://schemas.microsoft.com/office/powerpoint/2010/main" val="1019774456"/>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15" name="Content Placeholder">
            <a:extLst>
              <a:ext uri="{FF2B5EF4-FFF2-40B4-BE49-F238E27FC236}">
                <a16:creationId xmlns="" xmlns:a16="http://schemas.microsoft.com/office/drawing/2014/main" id="{4C3DAF4C-D4CA-B841-A6C3-98D646F4AE43}"/>
              </a:ext>
            </a:extLst>
          </p:cNvPr>
          <p:cNvSpPr>
            <a:spLocks noGrp="1"/>
          </p:cNvSpPr>
          <p:nvPr>
            <p:ph type="body" sz="quarter" idx="14"/>
          </p:nvPr>
        </p:nvSpPr>
        <p:spPr>
          <a:xfrm>
            <a:off x="558800" y="1453896"/>
            <a:ext cx="11074400" cy="1785104"/>
          </a:xfrm>
          <a:prstGeom prst="rect">
            <a:avLst/>
          </a:prstGeom>
        </p:spPr>
        <p:txBody>
          <a:bodyPr wrap="square" lIns="0" tIns="0" rIns="0" bIns="0">
            <a:spAutoFit/>
          </a:bodyPr>
          <a:lstStyle>
            <a:lvl1pPr marL="174625" indent="-174625">
              <a:spcBef>
                <a:spcPts val="0"/>
              </a:spcBef>
              <a:spcAft>
                <a:spcPts val="900"/>
              </a:spcAft>
              <a:buClr>
                <a:srgbClr val="404040"/>
              </a:buClr>
              <a:tabLst/>
              <a:defRPr sz="1800">
                <a:solidFill>
                  <a:srgbClr val="404040"/>
                </a:solidFill>
              </a:defRPr>
            </a:lvl1pPr>
            <a:lvl2pPr marL="400050" indent="-174625">
              <a:spcBef>
                <a:spcPts val="0"/>
              </a:spcBef>
              <a:spcAft>
                <a:spcPts val="1100"/>
              </a:spcAft>
              <a:buClr>
                <a:srgbClr val="404040"/>
              </a:buClr>
              <a:tabLst/>
              <a:defRPr sz="1800">
                <a:solidFill>
                  <a:srgbClr val="404040"/>
                </a:solidFill>
              </a:defRPr>
            </a:lvl2pPr>
            <a:lvl3pPr marL="628650" indent="-174625">
              <a:spcBef>
                <a:spcPts val="0"/>
              </a:spcBef>
              <a:spcAft>
                <a:spcPts val="1100"/>
              </a:spcAft>
              <a:buClr>
                <a:srgbClr val="404040"/>
              </a:buClr>
              <a:tabLst/>
              <a:defRPr sz="1800">
                <a:solidFill>
                  <a:srgbClr val="404040"/>
                </a:solidFill>
              </a:defRPr>
            </a:lvl3pPr>
            <a:lvl4pPr marL="857250" indent="-174625">
              <a:spcBef>
                <a:spcPts val="0"/>
              </a:spcBef>
              <a:spcAft>
                <a:spcPts val="1100"/>
              </a:spcAft>
              <a:buClr>
                <a:srgbClr val="404040"/>
              </a:buClr>
              <a:tabLst/>
              <a:defRPr sz="1800">
                <a:solidFill>
                  <a:srgbClr val="404040"/>
                </a:solidFill>
              </a:defRPr>
            </a:lvl4pPr>
            <a:lvl5pPr marL="1085850" indent="-174625">
              <a:spcBef>
                <a:spcPts val="0"/>
              </a:spcBef>
              <a:spcAft>
                <a:spcPts val="1100"/>
              </a:spcAft>
              <a:buClr>
                <a:srgbClr val="404040"/>
              </a:buClr>
              <a:tabLst/>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Placeholder">
            <a:extLst>
              <a:ext uri="{FF2B5EF4-FFF2-40B4-BE49-F238E27FC236}">
                <a16:creationId xmlns="" xmlns:a16="http://schemas.microsoft.com/office/drawing/2014/main" id="{422E5574-76EC-4E4B-B702-34A67714698D}"/>
              </a:ext>
            </a:extLst>
          </p:cNvPr>
          <p:cNvSpPr>
            <a:spLocks noGrp="1"/>
          </p:cNvSpPr>
          <p:nvPr>
            <p:ph type="title" hasCustomPrompt="1"/>
          </p:nvPr>
        </p:nvSpPr>
        <p:spPr>
          <a:xfrm>
            <a:off x="558800" y="559580"/>
            <a:ext cx="11074400" cy="304699"/>
          </a:xfrm>
          <a:prstGeom prst="rect">
            <a:avLst/>
          </a:prstGeom>
        </p:spPr>
        <p:txBody>
          <a:bodyPr vert="horz" wrap="square" lIns="0" tIns="0" rIns="0" bIns="0" rtlCol="0" anchor="b" anchorCtr="0">
            <a:spAutoFit/>
          </a:bodyPr>
          <a:lstStyle/>
          <a:p>
            <a:r>
              <a:rPr lang="en-US"/>
              <a:t>Click to edit title of style</a:t>
            </a:r>
            <a:endParaRPr lang="en-US" dirty="0"/>
          </a:p>
        </p:txBody>
      </p:sp>
      <p:sp>
        <p:nvSpPr>
          <p:cNvPr id="6" name="Footer Placeholder 4">
            <a:extLst>
              <a:ext uri="{FF2B5EF4-FFF2-40B4-BE49-F238E27FC236}">
                <a16:creationId xmlns="" xmlns:a16="http://schemas.microsoft.com/office/drawing/2014/main" id="{998C5850-4640-6B43-851B-328000B97757}"/>
              </a:ext>
            </a:extLst>
          </p:cNvPr>
          <p:cNvSpPr>
            <a:spLocks noGrp="1"/>
          </p:cNvSpPr>
          <p:nvPr>
            <p:ph type="ftr" sz="quarter" idx="3"/>
          </p:nvPr>
        </p:nvSpPr>
        <p:spPr>
          <a:xfrm>
            <a:off x="6839228" y="6594376"/>
            <a:ext cx="4151009" cy="153888"/>
          </a:xfrm>
          <a:prstGeom prst="rect">
            <a:avLst/>
          </a:prstGeom>
        </p:spPr>
        <p:txBody>
          <a:bodyPr vert="horz" wrap="square" lIns="0" tIns="0" rIns="0" bIns="0" rtlCol="0" anchor="b" anchorCtr="0">
            <a:spAutoFit/>
          </a:bodyPr>
          <a:lstStyle>
            <a:lvl1pPr algn="ctr">
              <a:defRPr sz="1000">
                <a:solidFill>
                  <a:srgbClr val="404040"/>
                </a:solidFill>
              </a:defRPr>
            </a:lvl1pPr>
          </a:lstStyle>
          <a:p>
            <a:pPr algn="r"/>
            <a:r>
              <a:rPr lang="en-US" dirty="0"/>
              <a:t>For Internal Use Only</a:t>
            </a:r>
          </a:p>
        </p:txBody>
      </p:sp>
      <p:sp>
        <p:nvSpPr>
          <p:cNvPr id="7" name="Slide Number Placeholder 5">
            <a:extLst>
              <a:ext uri="{FF2B5EF4-FFF2-40B4-BE49-F238E27FC236}">
                <a16:creationId xmlns="" xmlns:a16="http://schemas.microsoft.com/office/drawing/2014/main" id="{0B79AA71-1DCA-8843-93AC-831B0695FD09}"/>
              </a:ext>
            </a:extLst>
          </p:cNvPr>
          <p:cNvSpPr>
            <a:spLocks noGrp="1"/>
          </p:cNvSpPr>
          <p:nvPr>
            <p:ph type="sldNum" sz="quarter" idx="4"/>
          </p:nvPr>
        </p:nvSpPr>
        <p:spPr>
          <a:xfrm>
            <a:off x="10960101" y="6566773"/>
            <a:ext cx="669036" cy="184666"/>
          </a:xfrm>
          <a:prstGeom prst="rect">
            <a:avLst/>
          </a:prstGeom>
        </p:spPr>
        <p:txBody>
          <a:bodyPr vert="horz" wrap="square" lIns="0" tIns="0" rIns="0" bIns="0" rtlCol="0" anchor="b" anchorCtr="0">
            <a:spAutoFit/>
          </a:bodyPr>
          <a:lstStyle>
            <a:lvl1pPr algn="r">
              <a:defRPr sz="1000">
                <a:solidFill>
                  <a:srgbClr val="404040"/>
                </a:solidFill>
              </a:defRPr>
            </a:lvl1pPr>
          </a:lstStyle>
          <a:p>
            <a:r>
              <a:rPr lang="en-US" sz="1200" dirty="0">
                <a:solidFill>
                  <a:srgbClr val="5FA4CE"/>
                </a:solidFill>
              </a:rPr>
              <a:t>|</a:t>
            </a:r>
            <a:r>
              <a:rPr lang="en-US" dirty="0"/>
              <a:t>     </a:t>
            </a:r>
            <a:fld id="{7382EA2F-0139-5545-B2F7-0771B570C23C}" type="slidenum">
              <a:rPr lang="en-US" smtClean="0"/>
              <a:pPr/>
              <a:t>‹#›</a:t>
            </a:fld>
            <a:endParaRPr lang="en-US" dirty="0"/>
          </a:p>
        </p:txBody>
      </p:sp>
    </p:spTree>
    <p:extLst>
      <p:ext uri="{BB962C8B-B14F-4D97-AF65-F5344CB8AC3E}">
        <p14:creationId xmlns:p14="http://schemas.microsoft.com/office/powerpoint/2010/main" val="392701012"/>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ubhead, Footnotes">
    <p:spTree>
      <p:nvGrpSpPr>
        <p:cNvPr id="1" name=""/>
        <p:cNvGrpSpPr/>
        <p:nvPr/>
      </p:nvGrpSpPr>
      <p:grpSpPr>
        <a:xfrm>
          <a:off x="0" y="0"/>
          <a:ext cx="0" cy="0"/>
          <a:chOff x="0" y="0"/>
          <a:chExt cx="0" cy="0"/>
        </a:xfrm>
      </p:grpSpPr>
      <p:sp>
        <p:nvSpPr>
          <p:cNvPr id="13" name="Footnote Placeholder">
            <a:extLst>
              <a:ext uri="{FF2B5EF4-FFF2-40B4-BE49-F238E27FC236}">
                <a16:creationId xmlns="" xmlns:a16="http://schemas.microsoft.com/office/drawing/2014/main" id="{BBB49476-0D34-804D-9EB9-E0B639CAE422}"/>
              </a:ext>
            </a:extLst>
          </p:cNvPr>
          <p:cNvSpPr>
            <a:spLocks noGrp="1"/>
          </p:cNvSpPr>
          <p:nvPr>
            <p:ph type="body" sz="quarter" idx="15" hasCustomPrompt="1"/>
          </p:nvPr>
        </p:nvSpPr>
        <p:spPr>
          <a:xfrm>
            <a:off x="558801" y="6338922"/>
            <a:ext cx="5537201" cy="409343"/>
          </a:xfrm>
          <a:prstGeom prst="rect">
            <a:avLst/>
          </a:prstGeom>
        </p:spPr>
        <p:txBody>
          <a:bodyPr wrap="square" lIns="0" tIns="0" rIns="0" bIns="0" anchor="b" anchorCtr="0">
            <a:spAutoFit/>
          </a:bodyPr>
          <a:lstStyle>
            <a:lvl1pPr marL="114300" indent="-114300">
              <a:spcBef>
                <a:spcPts val="0"/>
              </a:spcBef>
              <a:spcAft>
                <a:spcPts val="300"/>
              </a:spcAft>
              <a:buClr>
                <a:srgbClr val="404040"/>
              </a:buClr>
              <a:buFont typeface="+mj-lt"/>
              <a:buAutoNum type="arabicPeriod"/>
              <a:tabLst/>
              <a:defRPr sz="800">
                <a:solidFill>
                  <a:srgbClr val="404040"/>
                </a:solidFill>
              </a:defRPr>
            </a:lvl1pPr>
          </a:lstStyle>
          <a:p>
            <a:pPr lvl="0"/>
            <a:r>
              <a:rPr lang="en-US"/>
              <a:t>Edit footnote text</a:t>
            </a:r>
          </a:p>
          <a:p>
            <a:pPr lvl="0"/>
            <a:r>
              <a:rPr lang="en-US"/>
              <a:t>Edit footnote text</a:t>
            </a:r>
          </a:p>
          <a:p>
            <a:pPr lvl="0"/>
            <a:r>
              <a:rPr lang="en-US"/>
              <a:t>Edit footnote text</a:t>
            </a:r>
          </a:p>
        </p:txBody>
      </p:sp>
      <p:sp>
        <p:nvSpPr>
          <p:cNvPr id="9" name="Subhead Placeholder">
            <a:extLst>
              <a:ext uri="{FF2B5EF4-FFF2-40B4-BE49-F238E27FC236}">
                <a16:creationId xmlns="" xmlns:a16="http://schemas.microsoft.com/office/drawing/2014/main" id="{156C505B-F0B1-014F-9EF5-D45DD39620BC}"/>
              </a:ext>
            </a:extLst>
          </p:cNvPr>
          <p:cNvSpPr>
            <a:spLocks noGrp="1"/>
          </p:cNvSpPr>
          <p:nvPr>
            <p:ph type="body" sz="quarter" idx="13" hasCustomPrompt="1"/>
          </p:nvPr>
        </p:nvSpPr>
        <p:spPr>
          <a:xfrm>
            <a:off x="558800" y="1047735"/>
            <a:ext cx="11074400" cy="221599"/>
          </a:xfrm>
          <a:prstGeom prst="rect">
            <a:avLst/>
          </a:prstGeom>
        </p:spPr>
        <p:txBody>
          <a:bodyPr lIns="0" tIns="0" rIns="0" bIns="0"/>
          <a:lstStyle>
            <a:lvl1pPr marL="0" indent="0">
              <a:buNone/>
              <a:defRPr sz="1600">
                <a:solidFill>
                  <a:srgbClr val="404040"/>
                </a:solidFill>
              </a:defRPr>
            </a:lvl1pPr>
          </a:lstStyle>
          <a:p>
            <a:pPr lvl="0"/>
            <a:r>
              <a:rPr lang="en-US"/>
              <a:t>Click to edit subhead</a:t>
            </a:r>
          </a:p>
        </p:txBody>
      </p:sp>
      <p:sp>
        <p:nvSpPr>
          <p:cNvPr id="2" name="Title Placeholder"/>
          <p:cNvSpPr>
            <a:spLocks noGrp="1"/>
          </p:cNvSpPr>
          <p:nvPr>
            <p:ph type="title" hasCustomPrompt="1"/>
          </p:nvPr>
        </p:nvSpPr>
        <p:spPr/>
        <p:txBody>
          <a:bodyPr/>
          <a:lstStyle/>
          <a:p>
            <a:r>
              <a:rPr lang="en-US"/>
              <a:t>Click to edit title of style</a:t>
            </a:r>
            <a:endParaRPr lang="en-US" dirty="0"/>
          </a:p>
        </p:txBody>
      </p:sp>
      <p:sp>
        <p:nvSpPr>
          <p:cNvPr id="7" name="Footer Placeholder 4">
            <a:extLst>
              <a:ext uri="{FF2B5EF4-FFF2-40B4-BE49-F238E27FC236}">
                <a16:creationId xmlns="" xmlns:a16="http://schemas.microsoft.com/office/drawing/2014/main" id="{F0CE1418-5965-BC4D-A290-F8DEB678E061}"/>
              </a:ext>
            </a:extLst>
          </p:cNvPr>
          <p:cNvSpPr>
            <a:spLocks noGrp="1"/>
          </p:cNvSpPr>
          <p:nvPr>
            <p:ph type="ftr" sz="quarter" idx="3"/>
          </p:nvPr>
        </p:nvSpPr>
        <p:spPr>
          <a:xfrm>
            <a:off x="6839228" y="6594376"/>
            <a:ext cx="4151009" cy="153888"/>
          </a:xfrm>
          <a:prstGeom prst="rect">
            <a:avLst/>
          </a:prstGeom>
        </p:spPr>
        <p:txBody>
          <a:bodyPr vert="horz" wrap="square" lIns="0" tIns="0" rIns="0" bIns="0" rtlCol="0" anchor="b" anchorCtr="0">
            <a:spAutoFit/>
          </a:bodyPr>
          <a:lstStyle>
            <a:lvl1pPr algn="ctr">
              <a:defRPr sz="1000">
                <a:solidFill>
                  <a:srgbClr val="404040"/>
                </a:solidFill>
              </a:defRPr>
            </a:lvl1pPr>
          </a:lstStyle>
          <a:p>
            <a:pPr algn="r"/>
            <a:r>
              <a:rPr lang="en-US" dirty="0"/>
              <a:t>For Internal Use Only</a:t>
            </a:r>
          </a:p>
        </p:txBody>
      </p:sp>
      <p:sp>
        <p:nvSpPr>
          <p:cNvPr id="8" name="Slide Number Placeholder 5">
            <a:extLst>
              <a:ext uri="{FF2B5EF4-FFF2-40B4-BE49-F238E27FC236}">
                <a16:creationId xmlns="" xmlns:a16="http://schemas.microsoft.com/office/drawing/2014/main" id="{61B0612D-85F8-CE41-AA67-03A9DC75916C}"/>
              </a:ext>
            </a:extLst>
          </p:cNvPr>
          <p:cNvSpPr>
            <a:spLocks noGrp="1"/>
          </p:cNvSpPr>
          <p:nvPr>
            <p:ph type="sldNum" sz="quarter" idx="4"/>
          </p:nvPr>
        </p:nvSpPr>
        <p:spPr>
          <a:xfrm>
            <a:off x="10960101" y="6566773"/>
            <a:ext cx="669036" cy="184666"/>
          </a:xfrm>
          <a:prstGeom prst="rect">
            <a:avLst/>
          </a:prstGeom>
        </p:spPr>
        <p:txBody>
          <a:bodyPr vert="horz" wrap="square" lIns="0" tIns="0" rIns="0" bIns="0" rtlCol="0" anchor="b" anchorCtr="0">
            <a:spAutoFit/>
          </a:bodyPr>
          <a:lstStyle>
            <a:lvl1pPr algn="r">
              <a:defRPr sz="1000">
                <a:solidFill>
                  <a:srgbClr val="404040"/>
                </a:solidFill>
              </a:defRPr>
            </a:lvl1pPr>
          </a:lstStyle>
          <a:p>
            <a:r>
              <a:rPr lang="en-US" sz="1200" dirty="0">
                <a:solidFill>
                  <a:srgbClr val="5FA4CE"/>
                </a:solidFill>
              </a:rPr>
              <a:t>|</a:t>
            </a:r>
            <a:r>
              <a:rPr lang="en-US" dirty="0"/>
              <a:t>     </a:t>
            </a:r>
            <a:fld id="{7382EA2F-0139-5545-B2F7-0771B570C23C}" type="slidenum">
              <a:rPr lang="en-US" smtClean="0"/>
              <a:pPr/>
              <a:t>‹#›</a:t>
            </a:fld>
            <a:endParaRPr lang="en-US" dirty="0"/>
          </a:p>
        </p:txBody>
      </p:sp>
    </p:spTree>
    <p:extLst>
      <p:ext uri="{BB962C8B-B14F-4D97-AF65-F5344CB8AC3E}">
        <p14:creationId xmlns:p14="http://schemas.microsoft.com/office/powerpoint/2010/main" val="33565277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9" name="Subhead Placeholder">
            <a:extLst>
              <a:ext uri="{FF2B5EF4-FFF2-40B4-BE49-F238E27FC236}">
                <a16:creationId xmlns="" xmlns:a16="http://schemas.microsoft.com/office/drawing/2014/main" id="{156C505B-F0B1-014F-9EF5-D45DD39620BC}"/>
              </a:ext>
            </a:extLst>
          </p:cNvPr>
          <p:cNvSpPr>
            <a:spLocks noGrp="1"/>
          </p:cNvSpPr>
          <p:nvPr>
            <p:ph type="body" sz="quarter" idx="13" hasCustomPrompt="1"/>
          </p:nvPr>
        </p:nvSpPr>
        <p:spPr>
          <a:xfrm>
            <a:off x="558800" y="1047735"/>
            <a:ext cx="11070336" cy="221599"/>
          </a:xfrm>
          <a:prstGeom prst="rect">
            <a:avLst/>
          </a:prstGeom>
        </p:spPr>
        <p:txBody>
          <a:bodyPr lIns="0" tIns="0" rIns="0" bIns="0"/>
          <a:lstStyle>
            <a:lvl1pPr marL="0" indent="0">
              <a:buNone/>
              <a:defRPr sz="1600">
                <a:solidFill>
                  <a:srgbClr val="404040"/>
                </a:solidFill>
              </a:defRPr>
            </a:lvl1pPr>
          </a:lstStyle>
          <a:p>
            <a:pPr lvl="0"/>
            <a:r>
              <a:rPr lang="en-US"/>
              <a:t>Click to edit subhead</a:t>
            </a:r>
          </a:p>
        </p:txBody>
      </p:sp>
      <p:sp>
        <p:nvSpPr>
          <p:cNvPr id="2" name="Title Placeholder"/>
          <p:cNvSpPr>
            <a:spLocks noGrp="1"/>
          </p:cNvSpPr>
          <p:nvPr>
            <p:ph type="title" hasCustomPrompt="1"/>
          </p:nvPr>
        </p:nvSpPr>
        <p:spPr/>
        <p:txBody>
          <a:bodyPr/>
          <a:lstStyle/>
          <a:p>
            <a:r>
              <a:rPr lang="en-US"/>
              <a:t>Click to edit title of style</a:t>
            </a:r>
            <a:endParaRPr lang="en-US" dirty="0"/>
          </a:p>
        </p:txBody>
      </p:sp>
      <p:sp>
        <p:nvSpPr>
          <p:cNvPr id="6" name="Footer Placeholder 4">
            <a:extLst>
              <a:ext uri="{FF2B5EF4-FFF2-40B4-BE49-F238E27FC236}">
                <a16:creationId xmlns="" xmlns:a16="http://schemas.microsoft.com/office/drawing/2014/main" id="{0D450B2F-65E7-214F-9661-5AEB5B5D48D8}"/>
              </a:ext>
            </a:extLst>
          </p:cNvPr>
          <p:cNvSpPr>
            <a:spLocks noGrp="1"/>
          </p:cNvSpPr>
          <p:nvPr>
            <p:ph type="ftr" sz="quarter" idx="3"/>
          </p:nvPr>
        </p:nvSpPr>
        <p:spPr>
          <a:xfrm>
            <a:off x="6839228" y="6594376"/>
            <a:ext cx="4151009" cy="153888"/>
          </a:xfrm>
          <a:prstGeom prst="rect">
            <a:avLst/>
          </a:prstGeom>
        </p:spPr>
        <p:txBody>
          <a:bodyPr vert="horz" wrap="square" lIns="0" tIns="0" rIns="0" bIns="0" rtlCol="0" anchor="b" anchorCtr="0">
            <a:spAutoFit/>
          </a:bodyPr>
          <a:lstStyle>
            <a:lvl1pPr algn="ctr">
              <a:defRPr sz="1000">
                <a:solidFill>
                  <a:srgbClr val="404040"/>
                </a:solidFill>
              </a:defRPr>
            </a:lvl1pPr>
          </a:lstStyle>
          <a:p>
            <a:pPr algn="r"/>
            <a:r>
              <a:rPr lang="en-US" dirty="0"/>
              <a:t>For Internal Use Only</a:t>
            </a:r>
          </a:p>
        </p:txBody>
      </p:sp>
      <p:sp>
        <p:nvSpPr>
          <p:cNvPr id="7" name="Slide Number Placeholder 5">
            <a:extLst>
              <a:ext uri="{FF2B5EF4-FFF2-40B4-BE49-F238E27FC236}">
                <a16:creationId xmlns="" xmlns:a16="http://schemas.microsoft.com/office/drawing/2014/main" id="{A1637C8C-2F35-3349-88E0-271AD4B71E16}"/>
              </a:ext>
            </a:extLst>
          </p:cNvPr>
          <p:cNvSpPr>
            <a:spLocks noGrp="1"/>
          </p:cNvSpPr>
          <p:nvPr>
            <p:ph type="sldNum" sz="quarter" idx="4"/>
          </p:nvPr>
        </p:nvSpPr>
        <p:spPr>
          <a:xfrm>
            <a:off x="10960101" y="6566773"/>
            <a:ext cx="669036" cy="184666"/>
          </a:xfrm>
          <a:prstGeom prst="rect">
            <a:avLst/>
          </a:prstGeom>
        </p:spPr>
        <p:txBody>
          <a:bodyPr vert="horz" wrap="square" lIns="0" tIns="0" rIns="0" bIns="0" rtlCol="0" anchor="b" anchorCtr="0">
            <a:spAutoFit/>
          </a:bodyPr>
          <a:lstStyle>
            <a:lvl1pPr algn="r">
              <a:defRPr sz="1000">
                <a:solidFill>
                  <a:srgbClr val="404040"/>
                </a:solidFill>
              </a:defRPr>
            </a:lvl1pPr>
          </a:lstStyle>
          <a:p>
            <a:r>
              <a:rPr lang="en-US" sz="1200" dirty="0">
                <a:solidFill>
                  <a:srgbClr val="5FA4CE"/>
                </a:solidFill>
              </a:rPr>
              <a:t>|</a:t>
            </a:r>
            <a:r>
              <a:rPr lang="en-US" dirty="0"/>
              <a:t>     </a:t>
            </a:r>
            <a:fld id="{7382EA2F-0139-5545-B2F7-0771B570C23C}" type="slidenum">
              <a:rPr lang="en-US" smtClean="0"/>
              <a:pPr/>
              <a:t>‹#›</a:t>
            </a:fld>
            <a:endParaRPr lang="en-US" dirty="0"/>
          </a:p>
        </p:txBody>
      </p:sp>
    </p:spTree>
    <p:extLst>
      <p:ext uri="{BB962C8B-B14F-4D97-AF65-F5344CB8AC3E}">
        <p14:creationId xmlns:p14="http://schemas.microsoft.com/office/powerpoint/2010/main" val="4081564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Footnotes">
    <p:spTree>
      <p:nvGrpSpPr>
        <p:cNvPr id="1" name=""/>
        <p:cNvGrpSpPr/>
        <p:nvPr/>
      </p:nvGrpSpPr>
      <p:grpSpPr>
        <a:xfrm>
          <a:off x="0" y="0"/>
          <a:ext cx="0" cy="0"/>
          <a:chOff x="0" y="0"/>
          <a:chExt cx="0" cy="0"/>
        </a:xfrm>
      </p:grpSpPr>
      <p:sp>
        <p:nvSpPr>
          <p:cNvPr id="11" name="Footnote Placeholder">
            <a:extLst>
              <a:ext uri="{FF2B5EF4-FFF2-40B4-BE49-F238E27FC236}">
                <a16:creationId xmlns="" xmlns:a16="http://schemas.microsoft.com/office/drawing/2014/main" id="{2EE0CBE2-72B1-AC4A-9020-CB980617CD9C}"/>
              </a:ext>
            </a:extLst>
          </p:cNvPr>
          <p:cNvSpPr>
            <a:spLocks noGrp="1"/>
          </p:cNvSpPr>
          <p:nvPr>
            <p:ph type="body" sz="quarter" idx="15" hasCustomPrompt="1"/>
          </p:nvPr>
        </p:nvSpPr>
        <p:spPr>
          <a:xfrm>
            <a:off x="558801" y="6338922"/>
            <a:ext cx="5537201" cy="409343"/>
          </a:xfrm>
          <a:prstGeom prst="rect">
            <a:avLst/>
          </a:prstGeom>
        </p:spPr>
        <p:txBody>
          <a:bodyPr wrap="square" lIns="0" tIns="0" rIns="0" bIns="0" anchor="b" anchorCtr="0">
            <a:spAutoFit/>
          </a:bodyPr>
          <a:lstStyle>
            <a:lvl1pPr marL="114300" indent="-114300">
              <a:spcBef>
                <a:spcPts val="0"/>
              </a:spcBef>
              <a:spcAft>
                <a:spcPts val="300"/>
              </a:spcAft>
              <a:buClr>
                <a:srgbClr val="404040"/>
              </a:buClr>
              <a:buFont typeface="+mj-lt"/>
              <a:buAutoNum type="arabicPeriod"/>
              <a:tabLst/>
              <a:defRPr sz="800">
                <a:solidFill>
                  <a:srgbClr val="404040"/>
                </a:solidFill>
              </a:defRPr>
            </a:lvl1pPr>
          </a:lstStyle>
          <a:p>
            <a:pPr lvl="0"/>
            <a:r>
              <a:rPr lang="en-US"/>
              <a:t>Edit footnote text</a:t>
            </a:r>
          </a:p>
          <a:p>
            <a:pPr lvl="0"/>
            <a:r>
              <a:rPr lang="en-US"/>
              <a:t>Edit footnote text</a:t>
            </a:r>
          </a:p>
          <a:p>
            <a:pPr lvl="0"/>
            <a:r>
              <a:rPr lang="en-US"/>
              <a:t>Edit footnote text</a:t>
            </a:r>
          </a:p>
        </p:txBody>
      </p:sp>
      <p:sp>
        <p:nvSpPr>
          <p:cNvPr id="2" name="Title Placeholder"/>
          <p:cNvSpPr>
            <a:spLocks noGrp="1"/>
          </p:cNvSpPr>
          <p:nvPr>
            <p:ph type="title" hasCustomPrompt="1"/>
          </p:nvPr>
        </p:nvSpPr>
        <p:spPr/>
        <p:txBody>
          <a:bodyPr/>
          <a:lstStyle/>
          <a:p>
            <a:r>
              <a:rPr lang="en-US"/>
              <a:t>Click to edit title of style</a:t>
            </a:r>
            <a:endParaRPr lang="en-US" dirty="0"/>
          </a:p>
        </p:txBody>
      </p:sp>
      <p:sp>
        <p:nvSpPr>
          <p:cNvPr id="6" name="Footer Placeholder 4">
            <a:extLst>
              <a:ext uri="{FF2B5EF4-FFF2-40B4-BE49-F238E27FC236}">
                <a16:creationId xmlns="" xmlns:a16="http://schemas.microsoft.com/office/drawing/2014/main" id="{640B5F6A-4342-CB4B-943C-A28FD989F487}"/>
              </a:ext>
            </a:extLst>
          </p:cNvPr>
          <p:cNvSpPr>
            <a:spLocks noGrp="1"/>
          </p:cNvSpPr>
          <p:nvPr>
            <p:ph type="ftr" sz="quarter" idx="3"/>
          </p:nvPr>
        </p:nvSpPr>
        <p:spPr>
          <a:xfrm>
            <a:off x="6839228" y="6594376"/>
            <a:ext cx="4151009" cy="153888"/>
          </a:xfrm>
          <a:prstGeom prst="rect">
            <a:avLst/>
          </a:prstGeom>
        </p:spPr>
        <p:txBody>
          <a:bodyPr vert="horz" wrap="square" lIns="0" tIns="0" rIns="0" bIns="0" rtlCol="0" anchor="b" anchorCtr="0">
            <a:spAutoFit/>
          </a:bodyPr>
          <a:lstStyle>
            <a:lvl1pPr algn="ctr">
              <a:defRPr sz="1000">
                <a:solidFill>
                  <a:srgbClr val="404040"/>
                </a:solidFill>
              </a:defRPr>
            </a:lvl1pPr>
          </a:lstStyle>
          <a:p>
            <a:pPr algn="r"/>
            <a:r>
              <a:rPr lang="en-US" dirty="0"/>
              <a:t>For Internal Use Only</a:t>
            </a:r>
          </a:p>
        </p:txBody>
      </p:sp>
      <p:sp>
        <p:nvSpPr>
          <p:cNvPr id="7" name="Slide Number Placeholder 5">
            <a:extLst>
              <a:ext uri="{FF2B5EF4-FFF2-40B4-BE49-F238E27FC236}">
                <a16:creationId xmlns="" xmlns:a16="http://schemas.microsoft.com/office/drawing/2014/main" id="{D4FFFD55-8433-B64D-BA18-0CF74666BBD0}"/>
              </a:ext>
            </a:extLst>
          </p:cNvPr>
          <p:cNvSpPr>
            <a:spLocks noGrp="1"/>
          </p:cNvSpPr>
          <p:nvPr>
            <p:ph type="sldNum" sz="quarter" idx="4"/>
          </p:nvPr>
        </p:nvSpPr>
        <p:spPr>
          <a:xfrm>
            <a:off x="10960101" y="6566773"/>
            <a:ext cx="669036" cy="184666"/>
          </a:xfrm>
          <a:prstGeom prst="rect">
            <a:avLst/>
          </a:prstGeom>
        </p:spPr>
        <p:txBody>
          <a:bodyPr vert="horz" wrap="square" lIns="0" tIns="0" rIns="0" bIns="0" rtlCol="0" anchor="b" anchorCtr="0">
            <a:spAutoFit/>
          </a:bodyPr>
          <a:lstStyle>
            <a:lvl1pPr algn="r">
              <a:defRPr sz="1000">
                <a:solidFill>
                  <a:srgbClr val="404040"/>
                </a:solidFill>
              </a:defRPr>
            </a:lvl1pPr>
          </a:lstStyle>
          <a:p>
            <a:r>
              <a:rPr lang="en-US" sz="1200" dirty="0">
                <a:solidFill>
                  <a:srgbClr val="5FA4CE"/>
                </a:solidFill>
              </a:rPr>
              <a:t>|</a:t>
            </a:r>
            <a:r>
              <a:rPr lang="en-US" dirty="0"/>
              <a:t>     </a:t>
            </a:r>
            <a:fld id="{7382EA2F-0139-5545-B2F7-0771B570C23C}" type="slidenum">
              <a:rPr lang="en-US" smtClean="0"/>
              <a:pPr/>
              <a:t>‹#›</a:t>
            </a:fld>
            <a:endParaRPr lang="en-US" dirty="0"/>
          </a:p>
        </p:txBody>
      </p:sp>
    </p:spTree>
    <p:extLst>
      <p:ext uri="{BB962C8B-B14F-4D97-AF65-F5344CB8AC3E}">
        <p14:creationId xmlns:p14="http://schemas.microsoft.com/office/powerpoint/2010/main" val="32200261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Placeholder"/>
          <p:cNvSpPr>
            <a:spLocks noGrp="1"/>
          </p:cNvSpPr>
          <p:nvPr>
            <p:ph type="title" hasCustomPrompt="1"/>
          </p:nvPr>
        </p:nvSpPr>
        <p:spPr/>
        <p:txBody>
          <a:bodyPr/>
          <a:lstStyle/>
          <a:p>
            <a:r>
              <a:rPr lang="en-US"/>
              <a:t>Click to edit title of style</a:t>
            </a:r>
            <a:endParaRPr lang="en-US" dirty="0"/>
          </a:p>
        </p:txBody>
      </p:sp>
      <p:sp>
        <p:nvSpPr>
          <p:cNvPr id="5" name="Footer Placeholder 4">
            <a:extLst>
              <a:ext uri="{FF2B5EF4-FFF2-40B4-BE49-F238E27FC236}">
                <a16:creationId xmlns="" xmlns:a16="http://schemas.microsoft.com/office/drawing/2014/main" id="{498D9E23-F5C7-3B48-96EE-AFB36875ED69}"/>
              </a:ext>
            </a:extLst>
          </p:cNvPr>
          <p:cNvSpPr>
            <a:spLocks noGrp="1"/>
          </p:cNvSpPr>
          <p:nvPr>
            <p:ph type="ftr" sz="quarter" idx="3"/>
          </p:nvPr>
        </p:nvSpPr>
        <p:spPr>
          <a:xfrm>
            <a:off x="6839228" y="6594376"/>
            <a:ext cx="4151009" cy="153888"/>
          </a:xfrm>
          <a:prstGeom prst="rect">
            <a:avLst/>
          </a:prstGeom>
        </p:spPr>
        <p:txBody>
          <a:bodyPr vert="horz" wrap="square" lIns="0" tIns="0" rIns="0" bIns="0" rtlCol="0" anchor="b" anchorCtr="0">
            <a:spAutoFit/>
          </a:bodyPr>
          <a:lstStyle>
            <a:lvl1pPr algn="ctr">
              <a:defRPr sz="1000">
                <a:solidFill>
                  <a:srgbClr val="404040"/>
                </a:solidFill>
              </a:defRPr>
            </a:lvl1pPr>
          </a:lstStyle>
          <a:p>
            <a:pPr algn="r"/>
            <a:r>
              <a:rPr lang="en-US" dirty="0"/>
              <a:t>For Internal Use Only</a:t>
            </a:r>
          </a:p>
        </p:txBody>
      </p:sp>
      <p:sp>
        <p:nvSpPr>
          <p:cNvPr id="6" name="Slide Number Placeholder 5">
            <a:extLst>
              <a:ext uri="{FF2B5EF4-FFF2-40B4-BE49-F238E27FC236}">
                <a16:creationId xmlns="" xmlns:a16="http://schemas.microsoft.com/office/drawing/2014/main" id="{3D3AF97C-7CEA-9147-BBE8-B13DA78A739F}"/>
              </a:ext>
            </a:extLst>
          </p:cNvPr>
          <p:cNvSpPr>
            <a:spLocks noGrp="1"/>
          </p:cNvSpPr>
          <p:nvPr>
            <p:ph type="sldNum" sz="quarter" idx="4"/>
          </p:nvPr>
        </p:nvSpPr>
        <p:spPr>
          <a:xfrm>
            <a:off x="10960101" y="6566773"/>
            <a:ext cx="669036" cy="184666"/>
          </a:xfrm>
          <a:prstGeom prst="rect">
            <a:avLst/>
          </a:prstGeom>
        </p:spPr>
        <p:txBody>
          <a:bodyPr vert="horz" wrap="square" lIns="0" tIns="0" rIns="0" bIns="0" rtlCol="0" anchor="b" anchorCtr="0">
            <a:spAutoFit/>
          </a:bodyPr>
          <a:lstStyle>
            <a:lvl1pPr algn="r">
              <a:defRPr sz="1000">
                <a:solidFill>
                  <a:srgbClr val="404040"/>
                </a:solidFill>
              </a:defRPr>
            </a:lvl1pPr>
          </a:lstStyle>
          <a:p>
            <a:r>
              <a:rPr lang="en-US" sz="1200" dirty="0">
                <a:solidFill>
                  <a:srgbClr val="5FA4CE"/>
                </a:solidFill>
              </a:rPr>
              <a:t>|</a:t>
            </a:r>
            <a:r>
              <a:rPr lang="en-US" dirty="0"/>
              <a:t>     </a:t>
            </a:r>
            <a:fld id="{7382EA2F-0139-5545-B2F7-0771B570C23C}" type="slidenum">
              <a:rPr lang="en-US" smtClean="0"/>
              <a:pPr/>
              <a:t>‹#›</a:t>
            </a:fld>
            <a:endParaRPr lang="en-US" dirty="0"/>
          </a:p>
        </p:txBody>
      </p:sp>
    </p:spTree>
    <p:extLst>
      <p:ext uri="{BB962C8B-B14F-4D97-AF65-F5344CB8AC3E}">
        <p14:creationId xmlns:p14="http://schemas.microsoft.com/office/powerpoint/2010/main" val="35823680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head, Content">
    <p:spTree>
      <p:nvGrpSpPr>
        <p:cNvPr id="1" name=""/>
        <p:cNvGrpSpPr/>
        <p:nvPr/>
      </p:nvGrpSpPr>
      <p:grpSpPr>
        <a:xfrm>
          <a:off x="0" y="0"/>
          <a:ext cx="0" cy="0"/>
          <a:chOff x="0" y="0"/>
          <a:chExt cx="0" cy="0"/>
        </a:xfrm>
      </p:grpSpPr>
      <p:sp>
        <p:nvSpPr>
          <p:cNvPr id="11" name="Content Placeholder">
            <a:extLst>
              <a:ext uri="{FF2B5EF4-FFF2-40B4-BE49-F238E27FC236}">
                <a16:creationId xmlns="" xmlns:a16="http://schemas.microsoft.com/office/drawing/2014/main" id="{95B0088D-F002-654A-95EA-235CB2976B26}"/>
              </a:ext>
            </a:extLst>
          </p:cNvPr>
          <p:cNvSpPr>
            <a:spLocks noGrp="1"/>
          </p:cNvSpPr>
          <p:nvPr>
            <p:ph type="body" sz="quarter" idx="14"/>
          </p:nvPr>
        </p:nvSpPr>
        <p:spPr>
          <a:xfrm>
            <a:off x="558800" y="1453896"/>
            <a:ext cx="11074400" cy="1785104"/>
          </a:xfrm>
          <a:prstGeom prst="rect">
            <a:avLst/>
          </a:prstGeom>
        </p:spPr>
        <p:txBody>
          <a:bodyPr wrap="square" lIns="0" tIns="0" rIns="0" bIns="0">
            <a:spAutoFit/>
          </a:bodyPr>
          <a:lstStyle>
            <a:lvl1pPr marL="174625" indent="-174625">
              <a:spcBef>
                <a:spcPts val="0"/>
              </a:spcBef>
              <a:spcAft>
                <a:spcPts val="900"/>
              </a:spcAft>
              <a:buClr>
                <a:srgbClr val="404040"/>
              </a:buClr>
              <a:tabLst/>
              <a:defRPr sz="1800">
                <a:solidFill>
                  <a:srgbClr val="404040"/>
                </a:solidFill>
              </a:defRPr>
            </a:lvl1pPr>
            <a:lvl2pPr marL="400050" indent="-174625">
              <a:spcBef>
                <a:spcPts val="0"/>
              </a:spcBef>
              <a:spcAft>
                <a:spcPts val="1100"/>
              </a:spcAft>
              <a:buClr>
                <a:srgbClr val="404040"/>
              </a:buClr>
              <a:tabLst/>
              <a:defRPr sz="1800">
                <a:solidFill>
                  <a:srgbClr val="404040"/>
                </a:solidFill>
              </a:defRPr>
            </a:lvl2pPr>
            <a:lvl3pPr marL="628650" indent="-174625">
              <a:spcBef>
                <a:spcPts val="0"/>
              </a:spcBef>
              <a:spcAft>
                <a:spcPts val="1100"/>
              </a:spcAft>
              <a:buClr>
                <a:srgbClr val="404040"/>
              </a:buClr>
              <a:tabLst/>
              <a:defRPr sz="1800">
                <a:solidFill>
                  <a:srgbClr val="404040"/>
                </a:solidFill>
              </a:defRPr>
            </a:lvl3pPr>
            <a:lvl4pPr marL="857250" indent="-174625">
              <a:spcBef>
                <a:spcPts val="0"/>
              </a:spcBef>
              <a:spcAft>
                <a:spcPts val="1100"/>
              </a:spcAft>
              <a:buClr>
                <a:srgbClr val="404040"/>
              </a:buClr>
              <a:tabLst/>
              <a:defRPr sz="1800">
                <a:solidFill>
                  <a:srgbClr val="404040"/>
                </a:solidFill>
              </a:defRPr>
            </a:lvl4pPr>
            <a:lvl5pPr marL="1085850" indent="-174625">
              <a:spcBef>
                <a:spcPts val="0"/>
              </a:spcBef>
              <a:spcAft>
                <a:spcPts val="1100"/>
              </a:spcAft>
              <a:buClr>
                <a:srgbClr val="404040"/>
              </a:buClr>
              <a:tabLst/>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ubhead Placeholder">
            <a:extLst>
              <a:ext uri="{FF2B5EF4-FFF2-40B4-BE49-F238E27FC236}">
                <a16:creationId xmlns="" xmlns:a16="http://schemas.microsoft.com/office/drawing/2014/main" id="{8BAE0C8D-9311-C549-9651-2206D63565E0}"/>
              </a:ext>
            </a:extLst>
          </p:cNvPr>
          <p:cNvSpPr>
            <a:spLocks noGrp="1"/>
          </p:cNvSpPr>
          <p:nvPr>
            <p:ph type="body" sz="quarter" idx="13" hasCustomPrompt="1"/>
          </p:nvPr>
        </p:nvSpPr>
        <p:spPr>
          <a:xfrm>
            <a:off x="559411" y="1047735"/>
            <a:ext cx="11070336" cy="221599"/>
          </a:xfrm>
          <a:prstGeom prst="rect">
            <a:avLst/>
          </a:prstGeom>
        </p:spPr>
        <p:txBody>
          <a:bodyPr lIns="0" tIns="0" rIns="0" bIns="0"/>
          <a:lstStyle>
            <a:lvl1pPr marL="0" indent="0">
              <a:buNone/>
              <a:defRPr sz="1600">
                <a:solidFill>
                  <a:srgbClr val="404040"/>
                </a:solidFill>
              </a:defRPr>
            </a:lvl1pPr>
          </a:lstStyle>
          <a:p>
            <a:pPr lvl="0"/>
            <a:r>
              <a:rPr lang="en-US"/>
              <a:t>Click to edit subhead</a:t>
            </a:r>
          </a:p>
        </p:txBody>
      </p:sp>
      <p:sp>
        <p:nvSpPr>
          <p:cNvPr id="7" name="Title Placeholder">
            <a:extLst>
              <a:ext uri="{FF2B5EF4-FFF2-40B4-BE49-F238E27FC236}">
                <a16:creationId xmlns="" xmlns:a16="http://schemas.microsoft.com/office/drawing/2014/main" id="{34394691-FC2F-F349-96EB-F792F3F25D02}"/>
              </a:ext>
            </a:extLst>
          </p:cNvPr>
          <p:cNvSpPr>
            <a:spLocks noGrp="1"/>
          </p:cNvSpPr>
          <p:nvPr>
            <p:ph type="title" hasCustomPrompt="1"/>
          </p:nvPr>
        </p:nvSpPr>
        <p:spPr>
          <a:xfrm>
            <a:off x="558800" y="559580"/>
            <a:ext cx="11074400" cy="304699"/>
          </a:xfrm>
          <a:prstGeom prst="rect">
            <a:avLst/>
          </a:prstGeom>
        </p:spPr>
        <p:txBody>
          <a:bodyPr vert="horz" wrap="square" lIns="0" tIns="0" rIns="0" bIns="0" rtlCol="0" anchor="b" anchorCtr="0">
            <a:spAutoFit/>
          </a:bodyPr>
          <a:lstStyle/>
          <a:p>
            <a:r>
              <a:rPr lang="en-US"/>
              <a:t>Click to edit title of style</a:t>
            </a:r>
            <a:endParaRPr lang="en-US" dirty="0"/>
          </a:p>
        </p:txBody>
      </p:sp>
      <p:sp>
        <p:nvSpPr>
          <p:cNvPr id="8" name="Footer Placeholder 4">
            <a:extLst>
              <a:ext uri="{FF2B5EF4-FFF2-40B4-BE49-F238E27FC236}">
                <a16:creationId xmlns="" xmlns:a16="http://schemas.microsoft.com/office/drawing/2014/main" id="{F9782F8C-ABEE-A94A-A49A-EDA811D13BC1}"/>
              </a:ext>
            </a:extLst>
          </p:cNvPr>
          <p:cNvSpPr>
            <a:spLocks noGrp="1"/>
          </p:cNvSpPr>
          <p:nvPr>
            <p:ph type="ftr" sz="quarter" idx="3"/>
          </p:nvPr>
        </p:nvSpPr>
        <p:spPr>
          <a:xfrm>
            <a:off x="6839228" y="6594376"/>
            <a:ext cx="4151009" cy="153888"/>
          </a:xfrm>
          <a:prstGeom prst="rect">
            <a:avLst/>
          </a:prstGeom>
        </p:spPr>
        <p:txBody>
          <a:bodyPr vert="horz" wrap="square" lIns="0" tIns="0" rIns="0" bIns="0" rtlCol="0" anchor="b" anchorCtr="0">
            <a:spAutoFit/>
          </a:bodyPr>
          <a:lstStyle>
            <a:lvl1pPr algn="ctr">
              <a:defRPr sz="1000">
                <a:solidFill>
                  <a:srgbClr val="404040"/>
                </a:solidFill>
              </a:defRPr>
            </a:lvl1pPr>
          </a:lstStyle>
          <a:p>
            <a:pPr algn="r"/>
            <a:r>
              <a:rPr lang="en-US" dirty="0"/>
              <a:t>For Internal Use Only</a:t>
            </a:r>
          </a:p>
        </p:txBody>
      </p:sp>
      <p:sp>
        <p:nvSpPr>
          <p:cNvPr id="9" name="Slide Number Placeholder 5">
            <a:extLst>
              <a:ext uri="{FF2B5EF4-FFF2-40B4-BE49-F238E27FC236}">
                <a16:creationId xmlns="" xmlns:a16="http://schemas.microsoft.com/office/drawing/2014/main" id="{1E6087DE-E09E-1043-AAF2-2C02877DBAFE}"/>
              </a:ext>
            </a:extLst>
          </p:cNvPr>
          <p:cNvSpPr>
            <a:spLocks noGrp="1"/>
          </p:cNvSpPr>
          <p:nvPr>
            <p:ph type="sldNum" sz="quarter" idx="4"/>
          </p:nvPr>
        </p:nvSpPr>
        <p:spPr>
          <a:xfrm>
            <a:off x="10960101" y="6566773"/>
            <a:ext cx="669036" cy="184666"/>
          </a:xfrm>
          <a:prstGeom prst="rect">
            <a:avLst/>
          </a:prstGeom>
        </p:spPr>
        <p:txBody>
          <a:bodyPr vert="horz" wrap="square" lIns="0" tIns="0" rIns="0" bIns="0" rtlCol="0" anchor="b" anchorCtr="0">
            <a:spAutoFit/>
          </a:bodyPr>
          <a:lstStyle>
            <a:lvl1pPr algn="r">
              <a:defRPr sz="1000">
                <a:solidFill>
                  <a:srgbClr val="404040"/>
                </a:solidFill>
              </a:defRPr>
            </a:lvl1pPr>
          </a:lstStyle>
          <a:p>
            <a:r>
              <a:rPr lang="en-US" sz="1200" dirty="0">
                <a:solidFill>
                  <a:srgbClr val="5FA4CE"/>
                </a:solidFill>
              </a:rPr>
              <a:t>|</a:t>
            </a:r>
            <a:r>
              <a:rPr lang="en-US" dirty="0"/>
              <a:t>     </a:t>
            </a:r>
            <a:fld id="{7382EA2F-0139-5545-B2F7-0771B570C23C}" type="slidenum">
              <a:rPr lang="en-US" smtClean="0"/>
              <a:pPr/>
              <a:t>‹#›</a:t>
            </a:fld>
            <a:endParaRPr lang="en-US" dirty="0"/>
          </a:p>
        </p:txBody>
      </p:sp>
    </p:spTree>
    <p:extLst>
      <p:ext uri="{BB962C8B-B14F-4D97-AF65-F5344CB8AC3E}">
        <p14:creationId xmlns:p14="http://schemas.microsoft.com/office/powerpoint/2010/main" val="19517287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 xmlns:a16="http://schemas.microsoft.com/office/drawing/2014/main" id="{18273398-0C0C-9E48-90C8-DAAA15F7B47A}"/>
              </a:ext>
            </a:extLst>
          </p:cNvPr>
          <p:cNvSpPr>
            <a:spLocks noGrp="1"/>
          </p:cNvSpPr>
          <p:nvPr>
            <p:ph type="ftr" sz="quarter" idx="3"/>
          </p:nvPr>
        </p:nvSpPr>
        <p:spPr>
          <a:xfrm>
            <a:off x="6839228" y="6594376"/>
            <a:ext cx="4151009" cy="153888"/>
          </a:xfrm>
          <a:prstGeom prst="rect">
            <a:avLst/>
          </a:prstGeom>
        </p:spPr>
        <p:txBody>
          <a:bodyPr vert="horz" wrap="square" lIns="0" tIns="0" rIns="0" bIns="0" rtlCol="0" anchor="b" anchorCtr="0">
            <a:spAutoFit/>
          </a:bodyPr>
          <a:lstStyle>
            <a:lvl1pPr algn="ctr">
              <a:defRPr sz="1000">
                <a:solidFill>
                  <a:srgbClr val="404040"/>
                </a:solidFill>
              </a:defRPr>
            </a:lvl1pPr>
          </a:lstStyle>
          <a:p>
            <a:pPr algn="r"/>
            <a:r>
              <a:rPr lang="en-US" dirty="0"/>
              <a:t>For Internal Use Only</a:t>
            </a:r>
          </a:p>
        </p:txBody>
      </p:sp>
      <p:sp>
        <p:nvSpPr>
          <p:cNvPr id="5" name="Slide Number Placeholder 5">
            <a:extLst>
              <a:ext uri="{FF2B5EF4-FFF2-40B4-BE49-F238E27FC236}">
                <a16:creationId xmlns="" xmlns:a16="http://schemas.microsoft.com/office/drawing/2014/main" id="{686BB34E-B5F1-4641-9FD0-E3148C807C42}"/>
              </a:ext>
            </a:extLst>
          </p:cNvPr>
          <p:cNvSpPr>
            <a:spLocks noGrp="1"/>
          </p:cNvSpPr>
          <p:nvPr>
            <p:ph type="sldNum" sz="quarter" idx="4"/>
          </p:nvPr>
        </p:nvSpPr>
        <p:spPr>
          <a:xfrm>
            <a:off x="10960101" y="6566773"/>
            <a:ext cx="669036" cy="184666"/>
          </a:xfrm>
          <a:prstGeom prst="rect">
            <a:avLst/>
          </a:prstGeom>
        </p:spPr>
        <p:txBody>
          <a:bodyPr vert="horz" wrap="square" lIns="0" tIns="0" rIns="0" bIns="0" rtlCol="0" anchor="b" anchorCtr="0">
            <a:spAutoFit/>
          </a:bodyPr>
          <a:lstStyle>
            <a:lvl1pPr algn="r">
              <a:defRPr sz="1000">
                <a:solidFill>
                  <a:srgbClr val="404040"/>
                </a:solidFill>
              </a:defRPr>
            </a:lvl1pPr>
          </a:lstStyle>
          <a:p>
            <a:r>
              <a:rPr lang="en-US" sz="1200" dirty="0">
                <a:solidFill>
                  <a:srgbClr val="5FA4CE"/>
                </a:solidFill>
              </a:rPr>
              <a:t>|</a:t>
            </a:r>
            <a:r>
              <a:rPr lang="en-US" dirty="0"/>
              <a:t>     </a:t>
            </a:r>
            <a:fld id="{7382EA2F-0139-5545-B2F7-0771B570C23C}" type="slidenum">
              <a:rPr lang="en-US" smtClean="0"/>
              <a:pPr/>
              <a:t>‹#›</a:t>
            </a:fld>
            <a:endParaRPr lang="en-US" dirty="0"/>
          </a:p>
        </p:txBody>
      </p:sp>
    </p:spTree>
    <p:extLst>
      <p:ext uri="{BB962C8B-B14F-4D97-AF65-F5344CB8AC3E}">
        <p14:creationId xmlns:p14="http://schemas.microsoft.com/office/powerpoint/2010/main" val="105057658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D">
    <p:bg>
      <p:bgPr>
        <a:gradFill>
          <a:gsLst>
            <a:gs pos="0">
              <a:schemeClr val="accent1">
                <a:lumMod val="40000"/>
                <a:lumOff val="60000"/>
              </a:schemeClr>
            </a:gs>
            <a:gs pos="46000">
              <a:srgbClr val="0A4A8E"/>
            </a:gs>
            <a:gs pos="100000">
              <a:srgbClr val="0E294A"/>
            </a:gs>
          </a:gsLst>
          <a:path path="circle">
            <a:fillToRect l="50000" t="130000" r="50000" b="-30000"/>
          </a:path>
        </a:gradFill>
        <a:effectLst/>
      </p:bgPr>
    </p:bg>
    <p:spTree>
      <p:nvGrpSpPr>
        <p:cNvPr id="1" name=""/>
        <p:cNvGrpSpPr/>
        <p:nvPr/>
      </p:nvGrpSpPr>
      <p:grpSpPr>
        <a:xfrm>
          <a:off x="0" y="0"/>
          <a:ext cx="0" cy="0"/>
          <a:chOff x="0" y="0"/>
          <a:chExt cx="0" cy="0"/>
        </a:xfrm>
      </p:grpSpPr>
      <p:sp>
        <p:nvSpPr>
          <p:cNvPr id="6" name="Text Placeholder 14">
            <a:extLst>
              <a:ext uri="{FF2B5EF4-FFF2-40B4-BE49-F238E27FC236}">
                <a16:creationId xmlns="" xmlns:a16="http://schemas.microsoft.com/office/drawing/2014/main" id="{31E972E3-35BA-FF4F-9180-DEA3FB3B3C4A}"/>
              </a:ext>
            </a:extLst>
          </p:cNvPr>
          <p:cNvSpPr>
            <a:spLocks noGrp="1"/>
          </p:cNvSpPr>
          <p:nvPr>
            <p:ph type="body" sz="quarter" idx="10" hasCustomPrompt="1"/>
          </p:nvPr>
        </p:nvSpPr>
        <p:spPr>
          <a:xfrm>
            <a:off x="558800" y="2303164"/>
            <a:ext cx="11074400" cy="498598"/>
          </a:xfrm>
          <a:prstGeom prst="rect">
            <a:avLst/>
          </a:prstGeom>
        </p:spPr>
        <p:txBody>
          <a:bodyPr/>
          <a:lstStyle>
            <a:lvl1pPr marL="0" indent="0" algn="ctr">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Title of Presentation</a:t>
            </a:r>
          </a:p>
        </p:txBody>
      </p:sp>
      <p:sp>
        <p:nvSpPr>
          <p:cNvPr id="7" name="Text Placeholder 16">
            <a:extLst>
              <a:ext uri="{FF2B5EF4-FFF2-40B4-BE49-F238E27FC236}">
                <a16:creationId xmlns="" xmlns:a16="http://schemas.microsoft.com/office/drawing/2014/main" id="{7B47E2F5-3360-DB44-9B29-DBFDB4970593}"/>
              </a:ext>
            </a:extLst>
          </p:cNvPr>
          <p:cNvSpPr>
            <a:spLocks noGrp="1"/>
          </p:cNvSpPr>
          <p:nvPr>
            <p:ph type="body" sz="quarter" idx="11" hasCustomPrompt="1"/>
          </p:nvPr>
        </p:nvSpPr>
        <p:spPr>
          <a:xfrm>
            <a:off x="558800" y="3536539"/>
            <a:ext cx="11074400" cy="387798"/>
          </a:xfrm>
          <a:prstGeom prst="rect">
            <a:avLst/>
          </a:prstGeom>
        </p:spPr>
        <p:txBody>
          <a:bodyPr/>
          <a:lstStyle>
            <a:lvl1pPr marL="0" indent="0" algn="ctr">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Date</a:t>
            </a:r>
          </a:p>
        </p:txBody>
      </p:sp>
    </p:spTree>
    <p:extLst>
      <p:ext uri="{BB962C8B-B14F-4D97-AF65-F5344CB8AC3E}">
        <p14:creationId xmlns:p14="http://schemas.microsoft.com/office/powerpoint/2010/main" val="13244111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ing Slide">
    <p:spTree>
      <p:nvGrpSpPr>
        <p:cNvPr id="1" name=""/>
        <p:cNvGrpSpPr/>
        <p:nvPr/>
      </p:nvGrpSpPr>
      <p:grpSpPr>
        <a:xfrm>
          <a:off x="0" y="0"/>
          <a:ext cx="0" cy="0"/>
          <a:chOff x="0" y="0"/>
          <a:chExt cx="0" cy="0"/>
        </a:xfrm>
      </p:grpSpPr>
      <p:sp>
        <p:nvSpPr>
          <p:cNvPr id="13" name="Blue Background">
            <a:extLst>
              <a:ext uri="{FF2B5EF4-FFF2-40B4-BE49-F238E27FC236}">
                <a16:creationId xmlns="" xmlns:a16="http://schemas.microsoft.com/office/drawing/2014/main" id="{E730F9FC-7DC2-4F46-A196-130B9CC9F8CE}"/>
              </a:ext>
            </a:extLst>
          </p:cNvPr>
          <p:cNvSpPr/>
          <p:nvPr userDrawn="1"/>
        </p:nvSpPr>
        <p:spPr>
          <a:xfrm>
            <a:off x="0" y="881911"/>
            <a:ext cx="12192000" cy="5616009"/>
          </a:xfrm>
          <a:prstGeom prst="rect">
            <a:avLst/>
          </a:prstGeom>
          <a:gradFill>
            <a:gsLst>
              <a:gs pos="0">
                <a:schemeClr val="bg1"/>
              </a:gs>
              <a:gs pos="100000">
                <a:srgbClr val="D1DFF1">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 name="Title Placeholder">
            <a:extLst>
              <a:ext uri="{FF2B5EF4-FFF2-40B4-BE49-F238E27FC236}">
                <a16:creationId xmlns="" xmlns:a16="http://schemas.microsoft.com/office/drawing/2014/main" id="{436FF53A-8E28-0840-90DF-21A456FCD97D}"/>
              </a:ext>
            </a:extLst>
          </p:cNvPr>
          <p:cNvSpPr>
            <a:spLocks noGrp="1"/>
          </p:cNvSpPr>
          <p:nvPr>
            <p:ph type="title"/>
          </p:nvPr>
        </p:nvSpPr>
        <p:spPr>
          <a:xfrm>
            <a:off x="558800" y="3128149"/>
            <a:ext cx="11074400" cy="387798"/>
          </a:xfrm>
        </p:spPr>
        <p:txBody>
          <a:bodyPr/>
          <a:lstStyle>
            <a:lvl1pPr algn="ctr">
              <a:spcAft>
                <a:spcPts val="1200"/>
              </a:spcAft>
              <a:defRPr sz="2800"/>
            </a:lvl1pPr>
          </a:lstStyle>
          <a:p>
            <a:r>
              <a:rPr lang="en-US"/>
              <a:t>Click to edit Master title style</a:t>
            </a:r>
          </a:p>
        </p:txBody>
      </p:sp>
      <p:sp>
        <p:nvSpPr>
          <p:cNvPr id="6" name="Footer Placeholder 4">
            <a:extLst>
              <a:ext uri="{FF2B5EF4-FFF2-40B4-BE49-F238E27FC236}">
                <a16:creationId xmlns="" xmlns:a16="http://schemas.microsoft.com/office/drawing/2014/main" id="{74EDF8B8-DAFD-5745-85D0-B103DB02CEC3}"/>
              </a:ext>
            </a:extLst>
          </p:cNvPr>
          <p:cNvSpPr>
            <a:spLocks noGrp="1"/>
          </p:cNvSpPr>
          <p:nvPr>
            <p:ph type="ftr" sz="quarter" idx="3"/>
          </p:nvPr>
        </p:nvSpPr>
        <p:spPr>
          <a:xfrm>
            <a:off x="6839228" y="6594376"/>
            <a:ext cx="4151009" cy="153888"/>
          </a:xfrm>
          <a:prstGeom prst="rect">
            <a:avLst/>
          </a:prstGeom>
        </p:spPr>
        <p:txBody>
          <a:bodyPr vert="horz" wrap="square" lIns="0" tIns="0" rIns="0" bIns="0" rtlCol="0" anchor="b" anchorCtr="0">
            <a:spAutoFit/>
          </a:bodyPr>
          <a:lstStyle>
            <a:lvl1pPr algn="ctr">
              <a:defRPr sz="1000">
                <a:solidFill>
                  <a:srgbClr val="404040"/>
                </a:solidFill>
              </a:defRPr>
            </a:lvl1pPr>
          </a:lstStyle>
          <a:p>
            <a:pPr algn="r"/>
            <a:r>
              <a:rPr lang="en-US" dirty="0"/>
              <a:t>For Internal Use Only</a:t>
            </a:r>
          </a:p>
        </p:txBody>
      </p:sp>
      <p:sp>
        <p:nvSpPr>
          <p:cNvPr id="7" name="Slide Number Placeholder 5">
            <a:extLst>
              <a:ext uri="{FF2B5EF4-FFF2-40B4-BE49-F238E27FC236}">
                <a16:creationId xmlns="" xmlns:a16="http://schemas.microsoft.com/office/drawing/2014/main" id="{4B7FBF74-A42F-5E4E-B113-3A1E193F67E2}"/>
              </a:ext>
            </a:extLst>
          </p:cNvPr>
          <p:cNvSpPr>
            <a:spLocks noGrp="1"/>
          </p:cNvSpPr>
          <p:nvPr>
            <p:ph type="sldNum" sz="quarter" idx="4"/>
          </p:nvPr>
        </p:nvSpPr>
        <p:spPr>
          <a:xfrm>
            <a:off x="10960101" y="6566773"/>
            <a:ext cx="669036" cy="184666"/>
          </a:xfrm>
          <a:prstGeom prst="rect">
            <a:avLst/>
          </a:prstGeom>
        </p:spPr>
        <p:txBody>
          <a:bodyPr vert="horz" wrap="square" lIns="0" tIns="0" rIns="0" bIns="0" rtlCol="0" anchor="b" anchorCtr="0">
            <a:spAutoFit/>
          </a:bodyPr>
          <a:lstStyle>
            <a:lvl1pPr algn="r">
              <a:defRPr sz="1000">
                <a:solidFill>
                  <a:srgbClr val="404040"/>
                </a:solidFill>
              </a:defRPr>
            </a:lvl1pPr>
          </a:lstStyle>
          <a:p>
            <a:r>
              <a:rPr lang="en-US" sz="1200" dirty="0">
                <a:solidFill>
                  <a:srgbClr val="5FA4CE"/>
                </a:solidFill>
              </a:rPr>
              <a:t>|</a:t>
            </a:r>
            <a:r>
              <a:rPr lang="en-US" dirty="0"/>
              <a:t>     </a:t>
            </a:r>
            <a:fld id="{7382EA2F-0139-5545-B2F7-0771B570C23C}" type="slidenum">
              <a:rPr lang="en-US" smtClean="0"/>
              <a:pPr/>
              <a:t>‹#›</a:t>
            </a:fld>
            <a:endParaRPr lang="en-US" dirty="0"/>
          </a:p>
        </p:txBody>
      </p:sp>
    </p:spTree>
    <p:extLst>
      <p:ext uri="{BB962C8B-B14F-4D97-AF65-F5344CB8AC3E}">
        <p14:creationId xmlns:p14="http://schemas.microsoft.com/office/powerpoint/2010/main" val="2271613953"/>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UE: Title, Content">
    <p:spTree>
      <p:nvGrpSpPr>
        <p:cNvPr id="1" name=""/>
        <p:cNvGrpSpPr/>
        <p:nvPr/>
      </p:nvGrpSpPr>
      <p:grpSpPr>
        <a:xfrm>
          <a:off x="0" y="0"/>
          <a:ext cx="0" cy="0"/>
          <a:chOff x="0" y="0"/>
          <a:chExt cx="0" cy="0"/>
        </a:xfrm>
      </p:grpSpPr>
      <p:sp>
        <p:nvSpPr>
          <p:cNvPr id="15" name="Blue Background">
            <a:extLst>
              <a:ext uri="{FF2B5EF4-FFF2-40B4-BE49-F238E27FC236}">
                <a16:creationId xmlns="" xmlns:a16="http://schemas.microsoft.com/office/drawing/2014/main" id="{33052B15-E341-E845-93CB-A1E43A4CAA95}"/>
              </a:ext>
            </a:extLst>
          </p:cNvPr>
          <p:cNvSpPr/>
          <p:nvPr userDrawn="1"/>
        </p:nvSpPr>
        <p:spPr>
          <a:xfrm>
            <a:off x="0" y="881911"/>
            <a:ext cx="12192000" cy="5616009"/>
          </a:xfrm>
          <a:prstGeom prst="rect">
            <a:avLst/>
          </a:prstGeom>
          <a:gradFill>
            <a:gsLst>
              <a:gs pos="0">
                <a:schemeClr val="bg1"/>
              </a:gs>
              <a:gs pos="100000">
                <a:srgbClr val="D1DFF1">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9" name="Content Placeholder">
            <a:extLst>
              <a:ext uri="{FF2B5EF4-FFF2-40B4-BE49-F238E27FC236}">
                <a16:creationId xmlns="" xmlns:a16="http://schemas.microsoft.com/office/drawing/2014/main" id="{6F2B26E3-05F6-5C41-8801-1FEDC84D8E9C}"/>
              </a:ext>
            </a:extLst>
          </p:cNvPr>
          <p:cNvSpPr>
            <a:spLocks noGrp="1"/>
          </p:cNvSpPr>
          <p:nvPr>
            <p:ph type="body" sz="quarter" idx="14"/>
          </p:nvPr>
        </p:nvSpPr>
        <p:spPr>
          <a:xfrm>
            <a:off x="558800" y="1453896"/>
            <a:ext cx="11074400" cy="1785104"/>
          </a:xfrm>
          <a:prstGeom prst="rect">
            <a:avLst/>
          </a:prstGeom>
        </p:spPr>
        <p:txBody>
          <a:bodyPr wrap="square" lIns="0" tIns="0" rIns="0" bIns="0">
            <a:spAutoFit/>
          </a:bodyPr>
          <a:lstStyle>
            <a:lvl1pPr marL="174625" indent="-174625">
              <a:spcBef>
                <a:spcPts val="0"/>
              </a:spcBef>
              <a:spcAft>
                <a:spcPts val="900"/>
              </a:spcAft>
              <a:buClr>
                <a:srgbClr val="404040"/>
              </a:buClr>
              <a:tabLst/>
              <a:defRPr sz="1800">
                <a:solidFill>
                  <a:srgbClr val="404040"/>
                </a:solidFill>
              </a:defRPr>
            </a:lvl1pPr>
            <a:lvl2pPr marL="400050" indent="-174625">
              <a:spcBef>
                <a:spcPts val="0"/>
              </a:spcBef>
              <a:spcAft>
                <a:spcPts val="1100"/>
              </a:spcAft>
              <a:buClr>
                <a:srgbClr val="404040"/>
              </a:buClr>
              <a:tabLst/>
              <a:defRPr sz="1800">
                <a:solidFill>
                  <a:srgbClr val="404040"/>
                </a:solidFill>
              </a:defRPr>
            </a:lvl2pPr>
            <a:lvl3pPr marL="628650" indent="-174625">
              <a:spcBef>
                <a:spcPts val="0"/>
              </a:spcBef>
              <a:spcAft>
                <a:spcPts val="1100"/>
              </a:spcAft>
              <a:buClr>
                <a:srgbClr val="404040"/>
              </a:buClr>
              <a:tabLst/>
              <a:defRPr sz="1800">
                <a:solidFill>
                  <a:srgbClr val="404040"/>
                </a:solidFill>
              </a:defRPr>
            </a:lvl3pPr>
            <a:lvl4pPr marL="857250" indent="-174625">
              <a:spcBef>
                <a:spcPts val="0"/>
              </a:spcBef>
              <a:spcAft>
                <a:spcPts val="1100"/>
              </a:spcAft>
              <a:buClr>
                <a:srgbClr val="404040"/>
              </a:buClr>
              <a:tabLst/>
              <a:defRPr sz="1800">
                <a:solidFill>
                  <a:srgbClr val="404040"/>
                </a:solidFill>
              </a:defRPr>
            </a:lvl4pPr>
            <a:lvl5pPr marL="1085850" indent="-174625">
              <a:spcBef>
                <a:spcPts val="0"/>
              </a:spcBef>
              <a:spcAft>
                <a:spcPts val="1100"/>
              </a:spcAft>
              <a:buClr>
                <a:srgbClr val="404040"/>
              </a:buClr>
              <a:tabLst/>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a:extLst>
              <a:ext uri="{FF2B5EF4-FFF2-40B4-BE49-F238E27FC236}">
                <a16:creationId xmlns="" xmlns:a16="http://schemas.microsoft.com/office/drawing/2014/main" id="{34394691-FC2F-F349-96EB-F792F3F25D02}"/>
              </a:ext>
            </a:extLst>
          </p:cNvPr>
          <p:cNvSpPr>
            <a:spLocks noGrp="1"/>
          </p:cNvSpPr>
          <p:nvPr>
            <p:ph type="title" hasCustomPrompt="1"/>
          </p:nvPr>
        </p:nvSpPr>
        <p:spPr>
          <a:xfrm>
            <a:off x="558800" y="559580"/>
            <a:ext cx="11074400" cy="304699"/>
          </a:xfrm>
          <a:prstGeom prst="rect">
            <a:avLst/>
          </a:prstGeom>
        </p:spPr>
        <p:txBody>
          <a:bodyPr vert="horz" wrap="square" lIns="0" tIns="0" rIns="0" bIns="0" rtlCol="0" anchor="b" anchorCtr="0">
            <a:spAutoFit/>
          </a:bodyPr>
          <a:lstStyle/>
          <a:p>
            <a:r>
              <a:rPr lang="en-US"/>
              <a:t>Click to edit title of style</a:t>
            </a:r>
            <a:endParaRPr lang="en-US" dirty="0"/>
          </a:p>
        </p:txBody>
      </p:sp>
      <p:cxnSp>
        <p:nvCxnSpPr>
          <p:cNvPr id="16" name="Straight Connector 15">
            <a:extLst>
              <a:ext uri="{FF2B5EF4-FFF2-40B4-BE49-F238E27FC236}">
                <a16:creationId xmlns="" xmlns:a16="http://schemas.microsoft.com/office/drawing/2014/main" id="{C9877F7F-86BE-054C-86E7-256E0C25CD86}"/>
              </a:ext>
            </a:extLst>
          </p:cNvPr>
          <p:cNvCxnSpPr>
            <a:cxnSpLocks/>
          </p:cNvCxnSpPr>
          <p:nvPr userDrawn="1"/>
        </p:nvCxnSpPr>
        <p:spPr>
          <a:xfrm flipH="1">
            <a:off x="558800" y="961748"/>
            <a:ext cx="110744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 xmlns:a16="http://schemas.microsoft.com/office/drawing/2014/main" id="{6EB11CB8-C499-F644-8895-ADF404FF470A}"/>
              </a:ext>
            </a:extLst>
          </p:cNvPr>
          <p:cNvSpPr>
            <a:spLocks noGrp="1"/>
          </p:cNvSpPr>
          <p:nvPr>
            <p:ph type="ftr" sz="quarter" idx="3"/>
          </p:nvPr>
        </p:nvSpPr>
        <p:spPr>
          <a:xfrm>
            <a:off x="6839228" y="6594376"/>
            <a:ext cx="4151009" cy="153888"/>
          </a:xfrm>
          <a:prstGeom prst="rect">
            <a:avLst/>
          </a:prstGeom>
        </p:spPr>
        <p:txBody>
          <a:bodyPr vert="horz" wrap="square" lIns="0" tIns="0" rIns="0" bIns="0" rtlCol="0" anchor="b" anchorCtr="0">
            <a:spAutoFit/>
          </a:bodyPr>
          <a:lstStyle>
            <a:lvl1pPr algn="ctr">
              <a:defRPr sz="1000">
                <a:solidFill>
                  <a:srgbClr val="404040"/>
                </a:solidFill>
              </a:defRPr>
            </a:lvl1pPr>
          </a:lstStyle>
          <a:p>
            <a:pPr algn="r"/>
            <a:r>
              <a:rPr lang="en-US" dirty="0"/>
              <a:t>For Internal Use Only</a:t>
            </a:r>
          </a:p>
        </p:txBody>
      </p:sp>
      <p:sp>
        <p:nvSpPr>
          <p:cNvPr id="10" name="Slide Number Placeholder 5">
            <a:extLst>
              <a:ext uri="{FF2B5EF4-FFF2-40B4-BE49-F238E27FC236}">
                <a16:creationId xmlns="" xmlns:a16="http://schemas.microsoft.com/office/drawing/2014/main" id="{B8B6D8AA-3F90-CD43-A1A2-C9D3624EB933}"/>
              </a:ext>
            </a:extLst>
          </p:cNvPr>
          <p:cNvSpPr>
            <a:spLocks noGrp="1"/>
          </p:cNvSpPr>
          <p:nvPr>
            <p:ph type="sldNum" sz="quarter" idx="4"/>
          </p:nvPr>
        </p:nvSpPr>
        <p:spPr>
          <a:xfrm>
            <a:off x="10960101" y="6566773"/>
            <a:ext cx="669036" cy="184666"/>
          </a:xfrm>
          <a:prstGeom prst="rect">
            <a:avLst/>
          </a:prstGeom>
        </p:spPr>
        <p:txBody>
          <a:bodyPr vert="horz" wrap="square" lIns="0" tIns="0" rIns="0" bIns="0" rtlCol="0" anchor="b" anchorCtr="0">
            <a:spAutoFit/>
          </a:bodyPr>
          <a:lstStyle>
            <a:lvl1pPr algn="r">
              <a:defRPr sz="1000">
                <a:solidFill>
                  <a:srgbClr val="404040"/>
                </a:solidFill>
              </a:defRPr>
            </a:lvl1pPr>
          </a:lstStyle>
          <a:p>
            <a:r>
              <a:rPr lang="en-US" sz="1200" dirty="0">
                <a:solidFill>
                  <a:srgbClr val="5FA4CE"/>
                </a:solidFill>
              </a:rPr>
              <a:t>|</a:t>
            </a:r>
            <a:r>
              <a:rPr lang="en-US" dirty="0"/>
              <a:t>     </a:t>
            </a:r>
            <a:fld id="{7382EA2F-0139-5545-B2F7-0771B570C23C}" type="slidenum">
              <a:rPr lang="en-US" smtClean="0"/>
              <a:pPr/>
              <a:t>‹#›</a:t>
            </a:fld>
            <a:endParaRPr lang="en-US" dirty="0"/>
          </a:p>
        </p:txBody>
      </p:sp>
    </p:spTree>
    <p:extLst>
      <p:ext uri="{BB962C8B-B14F-4D97-AF65-F5344CB8AC3E}">
        <p14:creationId xmlns:p14="http://schemas.microsoft.com/office/powerpoint/2010/main" val="3833331277"/>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UE: Title, Subhead">
    <p:spTree>
      <p:nvGrpSpPr>
        <p:cNvPr id="1" name=""/>
        <p:cNvGrpSpPr/>
        <p:nvPr/>
      </p:nvGrpSpPr>
      <p:grpSpPr>
        <a:xfrm>
          <a:off x="0" y="0"/>
          <a:ext cx="0" cy="0"/>
          <a:chOff x="0" y="0"/>
          <a:chExt cx="0" cy="0"/>
        </a:xfrm>
      </p:grpSpPr>
      <p:sp>
        <p:nvSpPr>
          <p:cNvPr id="14" name="Blue Background">
            <a:extLst>
              <a:ext uri="{FF2B5EF4-FFF2-40B4-BE49-F238E27FC236}">
                <a16:creationId xmlns="" xmlns:a16="http://schemas.microsoft.com/office/drawing/2014/main" id="{A3F438AC-453F-EF49-8886-11DD82A8BE7E}"/>
              </a:ext>
            </a:extLst>
          </p:cNvPr>
          <p:cNvSpPr/>
          <p:nvPr userDrawn="1"/>
        </p:nvSpPr>
        <p:spPr>
          <a:xfrm>
            <a:off x="0" y="881911"/>
            <a:ext cx="12192000" cy="5616009"/>
          </a:xfrm>
          <a:prstGeom prst="rect">
            <a:avLst/>
          </a:prstGeom>
          <a:gradFill>
            <a:gsLst>
              <a:gs pos="0">
                <a:schemeClr val="bg1"/>
              </a:gs>
              <a:gs pos="100000">
                <a:srgbClr val="D1DFF1">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9" name="Subhead Placeholder">
            <a:extLst>
              <a:ext uri="{FF2B5EF4-FFF2-40B4-BE49-F238E27FC236}">
                <a16:creationId xmlns="" xmlns:a16="http://schemas.microsoft.com/office/drawing/2014/main" id="{156C505B-F0B1-014F-9EF5-D45DD39620BC}"/>
              </a:ext>
            </a:extLst>
          </p:cNvPr>
          <p:cNvSpPr>
            <a:spLocks noGrp="1"/>
          </p:cNvSpPr>
          <p:nvPr>
            <p:ph type="body" sz="quarter" idx="13" hasCustomPrompt="1"/>
          </p:nvPr>
        </p:nvSpPr>
        <p:spPr>
          <a:xfrm>
            <a:off x="558800" y="1047735"/>
            <a:ext cx="11074400" cy="221599"/>
          </a:xfrm>
          <a:prstGeom prst="rect">
            <a:avLst/>
          </a:prstGeom>
        </p:spPr>
        <p:txBody>
          <a:bodyPr lIns="0" tIns="0" rIns="0" bIns="0"/>
          <a:lstStyle>
            <a:lvl1pPr marL="0" indent="0">
              <a:buNone/>
              <a:defRPr sz="1600">
                <a:solidFill>
                  <a:srgbClr val="404040"/>
                </a:solidFill>
              </a:defRPr>
            </a:lvl1pPr>
          </a:lstStyle>
          <a:p>
            <a:pPr lvl="0"/>
            <a:r>
              <a:rPr lang="en-US"/>
              <a:t>Click to edit subhead</a:t>
            </a:r>
          </a:p>
        </p:txBody>
      </p:sp>
      <p:sp>
        <p:nvSpPr>
          <p:cNvPr id="2" name="Title Placeholder"/>
          <p:cNvSpPr>
            <a:spLocks noGrp="1"/>
          </p:cNvSpPr>
          <p:nvPr>
            <p:ph type="title" hasCustomPrompt="1"/>
          </p:nvPr>
        </p:nvSpPr>
        <p:spPr/>
        <p:txBody>
          <a:bodyPr/>
          <a:lstStyle/>
          <a:p>
            <a:r>
              <a:rPr lang="en-US"/>
              <a:t>Click to edit title of style</a:t>
            </a:r>
            <a:endParaRPr lang="en-US" dirty="0"/>
          </a:p>
        </p:txBody>
      </p:sp>
      <p:cxnSp>
        <p:nvCxnSpPr>
          <p:cNvPr id="15" name="Straight Connector 14">
            <a:extLst>
              <a:ext uri="{FF2B5EF4-FFF2-40B4-BE49-F238E27FC236}">
                <a16:creationId xmlns="" xmlns:a16="http://schemas.microsoft.com/office/drawing/2014/main" id="{06B7DDD3-CE53-C240-BA7A-718FFAC1A9D5}"/>
              </a:ext>
            </a:extLst>
          </p:cNvPr>
          <p:cNvCxnSpPr>
            <a:cxnSpLocks/>
          </p:cNvCxnSpPr>
          <p:nvPr userDrawn="1"/>
        </p:nvCxnSpPr>
        <p:spPr>
          <a:xfrm flipH="1">
            <a:off x="558800" y="961748"/>
            <a:ext cx="110744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 xmlns:a16="http://schemas.microsoft.com/office/drawing/2014/main" id="{DDDD42D9-96F5-5A40-923B-278DEF1E476E}"/>
              </a:ext>
            </a:extLst>
          </p:cNvPr>
          <p:cNvSpPr>
            <a:spLocks noGrp="1"/>
          </p:cNvSpPr>
          <p:nvPr>
            <p:ph type="ftr" sz="quarter" idx="3"/>
          </p:nvPr>
        </p:nvSpPr>
        <p:spPr>
          <a:xfrm>
            <a:off x="6839228" y="6594376"/>
            <a:ext cx="4151009" cy="153888"/>
          </a:xfrm>
          <a:prstGeom prst="rect">
            <a:avLst/>
          </a:prstGeom>
        </p:spPr>
        <p:txBody>
          <a:bodyPr vert="horz" wrap="square" lIns="0" tIns="0" rIns="0" bIns="0" rtlCol="0" anchor="b" anchorCtr="0">
            <a:spAutoFit/>
          </a:bodyPr>
          <a:lstStyle>
            <a:lvl1pPr algn="ctr">
              <a:defRPr sz="1000">
                <a:solidFill>
                  <a:srgbClr val="404040"/>
                </a:solidFill>
              </a:defRPr>
            </a:lvl1pPr>
          </a:lstStyle>
          <a:p>
            <a:pPr algn="r"/>
            <a:r>
              <a:rPr lang="en-US" dirty="0"/>
              <a:t>For Internal Use Only</a:t>
            </a:r>
          </a:p>
        </p:txBody>
      </p:sp>
      <p:sp>
        <p:nvSpPr>
          <p:cNvPr id="10" name="Slide Number Placeholder 5">
            <a:extLst>
              <a:ext uri="{FF2B5EF4-FFF2-40B4-BE49-F238E27FC236}">
                <a16:creationId xmlns="" xmlns:a16="http://schemas.microsoft.com/office/drawing/2014/main" id="{69CD0059-C031-3444-B9BD-E5B5798BF4F2}"/>
              </a:ext>
            </a:extLst>
          </p:cNvPr>
          <p:cNvSpPr>
            <a:spLocks noGrp="1"/>
          </p:cNvSpPr>
          <p:nvPr>
            <p:ph type="sldNum" sz="quarter" idx="4"/>
          </p:nvPr>
        </p:nvSpPr>
        <p:spPr>
          <a:xfrm>
            <a:off x="10960101" y="6566773"/>
            <a:ext cx="669036" cy="184666"/>
          </a:xfrm>
          <a:prstGeom prst="rect">
            <a:avLst/>
          </a:prstGeom>
        </p:spPr>
        <p:txBody>
          <a:bodyPr vert="horz" wrap="square" lIns="0" tIns="0" rIns="0" bIns="0" rtlCol="0" anchor="b" anchorCtr="0">
            <a:spAutoFit/>
          </a:bodyPr>
          <a:lstStyle>
            <a:lvl1pPr algn="r">
              <a:defRPr sz="1000">
                <a:solidFill>
                  <a:srgbClr val="404040"/>
                </a:solidFill>
              </a:defRPr>
            </a:lvl1pPr>
          </a:lstStyle>
          <a:p>
            <a:r>
              <a:rPr lang="en-US" sz="1200" dirty="0">
                <a:solidFill>
                  <a:srgbClr val="5FA4CE"/>
                </a:solidFill>
              </a:rPr>
              <a:t>|</a:t>
            </a:r>
            <a:r>
              <a:rPr lang="en-US" dirty="0"/>
              <a:t>     </a:t>
            </a:r>
            <a:fld id="{7382EA2F-0139-5545-B2F7-0771B570C23C}" type="slidenum">
              <a:rPr lang="en-US" smtClean="0"/>
              <a:pPr/>
              <a:t>‹#›</a:t>
            </a:fld>
            <a:endParaRPr lang="en-US" dirty="0"/>
          </a:p>
        </p:txBody>
      </p:sp>
    </p:spTree>
    <p:extLst>
      <p:ext uri="{BB962C8B-B14F-4D97-AF65-F5344CB8AC3E}">
        <p14:creationId xmlns:p14="http://schemas.microsoft.com/office/powerpoint/2010/main" val="33195260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UE: Title">
    <p:spTree>
      <p:nvGrpSpPr>
        <p:cNvPr id="1" name=""/>
        <p:cNvGrpSpPr/>
        <p:nvPr/>
      </p:nvGrpSpPr>
      <p:grpSpPr>
        <a:xfrm>
          <a:off x="0" y="0"/>
          <a:ext cx="0" cy="0"/>
          <a:chOff x="0" y="0"/>
          <a:chExt cx="0" cy="0"/>
        </a:xfrm>
      </p:grpSpPr>
      <p:sp>
        <p:nvSpPr>
          <p:cNvPr id="12" name="Blue Background">
            <a:extLst>
              <a:ext uri="{FF2B5EF4-FFF2-40B4-BE49-F238E27FC236}">
                <a16:creationId xmlns="" xmlns:a16="http://schemas.microsoft.com/office/drawing/2014/main" id="{E3BEEA51-0AA8-A349-AE63-F22EDB8515E0}"/>
              </a:ext>
            </a:extLst>
          </p:cNvPr>
          <p:cNvSpPr/>
          <p:nvPr userDrawn="1"/>
        </p:nvSpPr>
        <p:spPr>
          <a:xfrm>
            <a:off x="0" y="881911"/>
            <a:ext cx="12192000" cy="5616009"/>
          </a:xfrm>
          <a:prstGeom prst="rect">
            <a:avLst/>
          </a:prstGeom>
          <a:gradFill>
            <a:gsLst>
              <a:gs pos="0">
                <a:schemeClr val="bg1"/>
              </a:gs>
              <a:gs pos="100000">
                <a:srgbClr val="D1DFF1">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 name="Title Placeholder"/>
          <p:cNvSpPr>
            <a:spLocks noGrp="1"/>
          </p:cNvSpPr>
          <p:nvPr>
            <p:ph type="title" hasCustomPrompt="1"/>
          </p:nvPr>
        </p:nvSpPr>
        <p:spPr/>
        <p:txBody>
          <a:bodyPr/>
          <a:lstStyle/>
          <a:p>
            <a:r>
              <a:rPr lang="en-US"/>
              <a:t>Click to edit title of style</a:t>
            </a:r>
            <a:endParaRPr lang="en-US" dirty="0"/>
          </a:p>
        </p:txBody>
      </p:sp>
      <p:cxnSp>
        <p:nvCxnSpPr>
          <p:cNvPr id="13" name="Straight Connector 12">
            <a:extLst>
              <a:ext uri="{FF2B5EF4-FFF2-40B4-BE49-F238E27FC236}">
                <a16:creationId xmlns="" xmlns:a16="http://schemas.microsoft.com/office/drawing/2014/main" id="{03DB8760-8981-FF47-8163-EF91C788F2D2}"/>
              </a:ext>
            </a:extLst>
          </p:cNvPr>
          <p:cNvCxnSpPr>
            <a:cxnSpLocks/>
          </p:cNvCxnSpPr>
          <p:nvPr userDrawn="1"/>
        </p:nvCxnSpPr>
        <p:spPr>
          <a:xfrm flipH="1">
            <a:off x="558800" y="961748"/>
            <a:ext cx="110744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 xmlns:a16="http://schemas.microsoft.com/office/drawing/2014/main" id="{A4E7E81F-13F0-7346-B4EE-154EDCC563DD}"/>
              </a:ext>
            </a:extLst>
          </p:cNvPr>
          <p:cNvSpPr>
            <a:spLocks noGrp="1"/>
          </p:cNvSpPr>
          <p:nvPr>
            <p:ph type="ftr" sz="quarter" idx="3"/>
          </p:nvPr>
        </p:nvSpPr>
        <p:spPr>
          <a:xfrm>
            <a:off x="6839228" y="6594376"/>
            <a:ext cx="4151009" cy="153888"/>
          </a:xfrm>
          <a:prstGeom prst="rect">
            <a:avLst/>
          </a:prstGeom>
        </p:spPr>
        <p:txBody>
          <a:bodyPr vert="horz" wrap="square" lIns="0" tIns="0" rIns="0" bIns="0" rtlCol="0" anchor="b" anchorCtr="0">
            <a:spAutoFit/>
          </a:bodyPr>
          <a:lstStyle>
            <a:lvl1pPr algn="ctr">
              <a:defRPr sz="1000">
                <a:solidFill>
                  <a:srgbClr val="404040"/>
                </a:solidFill>
              </a:defRPr>
            </a:lvl1pPr>
          </a:lstStyle>
          <a:p>
            <a:pPr algn="r"/>
            <a:r>
              <a:rPr lang="en-US" dirty="0"/>
              <a:t>For Internal Use Only</a:t>
            </a:r>
          </a:p>
        </p:txBody>
      </p:sp>
      <p:sp>
        <p:nvSpPr>
          <p:cNvPr id="8" name="Slide Number Placeholder 5">
            <a:extLst>
              <a:ext uri="{FF2B5EF4-FFF2-40B4-BE49-F238E27FC236}">
                <a16:creationId xmlns="" xmlns:a16="http://schemas.microsoft.com/office/drawing/2014/main" id="{01471840-9B16-F848-9DB4-AA35DB1A3729}"/>
              </a:ext>
            </a:extLst>
          </p:cNvPr>
          <p:cNvSpPr>
            <a:spLocks noGrp="1"/>
          </p:cNvSpPr>
          <p:nvPr>
            <p:ph type="sldNum" sz="quarter" idx="4"/>
          </p:nvPr>
        </p:nvSpPr>
        <p:spPr>
          <a:xfrm>
            <a:off x="10960101" y="6566773"/>
            <a:ext cx="669036" cy="184666"/>
          </a:xfrm>
          <a:prstGeom prst="rect">
            <a:avLst/>
          </a:prstGeom>
        </p:spPr>
        <p:txBody>
          <a:bodyPr vert="horz" wrap="square" lIns="0" tIns="0" rIns="0" bIns="0" rtlCol="0" anchor="b" anchorCtr="0">
            <a:spAutoFit/>
          </a:bodyPr>
          <a:lstStyle>
            <a:lvl1pPr algn="r">
              <a:defRPr sz="1000">
                <a:solidFill>
                  <a:srgbClr val="404040"/>
                </a:solidFill>
              </a:defRPr>
            </a:lvl1pPr>
          </a:lstStyle>
          <a:p>
            <a:r>
              <a:rPr lang="en-US" sz="1200" dirty="0">
                <a:solidFill>
                  <a:srgbClr val="5FA4CE"/>
                </a:solidFill>
              </a:rPr>
              <a:t>|</a:t>
            </a:r>
            <a:r>
              <a:rPr lang="en-US" dirty="0"/>
              <a:t>     </a:t>
            </a:r>
            <a:fld id="{7382EA2F-0139-5545-B2F7-0771B570C23C}" type="slidenum">
              <a:rPr lang="en-US" smtClean="0"/>
              <a:pPr/>
              <a:t>‹#›</a:t>
            </a:fld>
            <a:endParaRPr lang="en-US" dirty="0"/>
          </a:p>
        </p:txBody>
      </p:sp>
    </p:spTree>
    <p:extLst>
      <p:ext uri="{BB962C8B-B14F-4D97-AF65-F5344CB8AC3E}">
        <p14:creationId xmlns:p14="http://schemas.microsoft.com/office/powerpoint/2010/main" val="41881962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UE: Title, Subhead, Content">
    <p:spTree>
      <p:nvGrpSpPr>
        <p:cNvPr id="1" name=""/>
        <p:cNvGrpSpPr/>
        <p:nvPr/>
      </p:nvGrpSpPr>
      <p:grpSpPr>
        <a:xfrm>
          <a:off x="0" y="0"/>
          <a:ext cx="0" cy="0"/>
          <a:chOff x="0" y="0"/>
          <a:chExt cx="0" cy="0"/>
        </a:xfrm>
      </p:grpSpPr>
      <p:sp>
        <p:nvSpPr>
          <p:cNvPr id="18" name="Blue Background">
            <a:extLst>
              <a:ext uri="{FF2B5EF4-FFF2-40B4-BE49-F238E27FC236}">
                <a16:creationId xmlns="" xmlns:a16="http://schemas.microsoft.com/office/drawing/2014/main" id="{F4756D6C-B828-4049-89E1-75833217CC37}"/>
              </a:ext>
            </a:extLst>
          </p:cNvPr>
          <p:cNvSpPr/>
          <p:nvPr userDrawn="1"/>
        </p:nvSpPr>
        <p:spPr>
          <a:xfrm>
            <a:off x="0" y="881911"/>
            <a:ext cx="12192000" cy="5616009"/>
          </a:xfrm>
          <a:prstGeom prst="rect">
            <a:avLst/>
          </a:prstGeom>
          <a:gradFill>
            <a:gsLst>
              <a:gs pos="0">
                <a:schemeClr val="bg1"/>
              </a:gs>
              <a:gs pos="100000">
                <a:srgbClr val="D1DFF1">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11" name="Content Placeholder">
            <a:extLst>
              <a:ext uri="{FF2B5EF4-FFF2-40B4-BE49-F238E27FC236}">
                <a16:creationId xmlns="" xmlns:a16="http://schemas.microsoft.com/office/drawing/2014/main" id="{95B0088D-F002-654A-95EA-235CB2976B26}"/>
              </a:ext>
            </a:extLst>
          </p:cNvPr>
          <p:cNvSpPr>
            <a:spLocks noGrp="1"/>
          </p:cNvSpPr>
          <p:nvPr>
            <p:ph type="body" sz="quarter" idx="14"/>
          </p:nvPr>
        </p:nvSpPr>
        <p:spPr>
          <a:xfrm>
            <a:off x="558800" y="1453896"/>
            <a:ext cx="11074400" cy="1785104"/>
          </a:xfrm>
          <a:prstGeom prst="rect">
            <a:avLst/>
          </a:prstGeom>
        </p:spPr>
        <p:txBody>
          <a:bodyPr wrap="square" lIns="0" tIns="0" rIns="0" bIns="0">
            <a:spAutoFit/>
          </a:bodyPr>
          <a:lstStyle>
            <a:lvl1pPr marL="174625" indent="-174625">
              <a:spcBef>
                <a:spcPts val="0"/>
              </a:spcBef>
              <a:spcAft>
                <a:spcPts val="900"/>
              </a:spcAft>
              <a:buClr>
                <a:srgbClr val="404040"/>
              </a:buClr>
              <a:tabLst/>
              <a:defRPr sz="1800">
                <a:solidFill>
                  <a:srgbClr val="404040"/>
                </a:solidFill>
              </a:defRPr>
            </a:lvl1pPr>
            <a:lvl2pPr marL="400050" indent="-174625">
              <a:spcBef>
                <a:spcPts val="0"/>
              </a:spcBef>
              <a:spcAft>
                <a:spcPts val="1100"/>
              </a:spcAft>
              <a:buClr>
                <a:srgbClr val="404040"/>
              </a:buClr>
              <a:tabLst/>
              <a:defRPr sz="1800">
                <a:solidFill>
                  <a:srgbClr val="404040"/>
                </a:solidFill>
              </a:defRPr>
            </a:lvl2pPr>
            <a:lvl3pPr marL="628650" indent="-174625">
              <a:spcBef>
                <a:spcPts val="0"/>
              </a:spcBef>
              <a:spcAft>
                <a:spcPts val="1100"/>
              </a:spcAft>
              <a:buClr>
                <a:srgbClr val="404040"/>
              </a:buClr>
              <a:tabLst/>
              <a:defRPr sz="1800">
                <a:solidFill>
                  <a:srgbClr val="404040"/>
                </a:solidFill>
              </a:defRPr>
            </a:lvl3pPr>
            <a:lvl4pPr marL="857250" indent="-174625">
              <a:spcBef>
                <a:spcPts val="0"/>
              </a:spcBef>
              <a:spcAft>
                <a:spcPts val="1100"/>
              </a:spcAft>
              <a:buClr>
                <a:srgbClr val="404040"/>
              </a:buClr>
              <a:tabLst/>
              <a:defRPr sz="1800">
                <a:solidFill>
                  <a:srgbClr val="404040"/>
                </a:solidFill>
              </a:defRPr>
            </a:lvl4pPr>
            <a:lvl5pPr marL="1085850" indent="-174625">
              <a:spcBef>
                <a:spcPts val="0"/>
              </a:spcBef>
              <a:spcAft>
                <a:spcPts val="1100"/>
              </a:spcAft>
              <a:buClr>
                <a:srgbClr val="404040"/>
              </a:buClr>
              <a:tabLst/>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ubhead Placeholder">
            <a:extLst>
              <a:ext uri="{FF2B5EF4-FFF2-40B4-BE49-F238E27FC236}">
                <a16:creationId xmlns="" xmlns:a16="http://schemas.microsoft.com/office/drawing/2014/main" id="{8BAE0C8D-9311-C549-9651-2206D63565E0}"/>
              </a:ext>
            </a:extLst>
          </p:cNvPr>
          <p:cNvSpPr>
            <a:spLocks noGrp="1"/>
          </p:cNvSpPr>
          <p:nvPr>
            <p:ph type="body" sz="quarter" idx="13" hasCustomPrompt="1"/>
          </p:nvPr>
        </p:nvSpPr>
        <p:spPr>
          <a:xfrm>
            <a:off x="558800" y="1047735"/>
            <a:ext cx="11070336" cy="221599"/>
          </a:xfrm>
          <a:prstGeom prst="rect">
            <a:avLst/>
          </a:prstGeom>
        </p:spPr>
        <p:txBody>
          <a:bodyPr lIns="0" tIns="0" rIns="0" bIns="0"/>
          <a:lstStyle>
            <a:lvl1pPr marL="0" indent="0">
              <a:buNone/>
              <a:defRPr sz="1600">
                <a:solidFill>
                  <a:srgbClr val="404040"/>
                </a:solidFill>
              </a:defRPr>
            </a:lvl1pPr>
          </a:lstStyle>
          <a:p>
            <a:pPr lvl="0"/>
            <a:r>
              <a:rPr lang="en-US"/>
              <a:t>Click to edit subhead</a:t>
            </a:r>
          </a:p>
        </p:txBody>
      </p:sp>
      <p:sp>
        <p:nvSpPr>
          <p:cNvPr id="7" name="Title Placeholder">
            <a:extLst>
              <a:ext uri="{FF2B5EF4-FFF2-40B4-BE49-F238E27FC236}">
                <a16:creationId xmlns="" xmlns:a16="http://schemas.microsoft.com/office/drawing/2014/main" id="{34394691-FC2F-F349-96EB-F792F3F25D02}"/>
              </a:ext>
            </a:extLst>
          </p:cNvPr>
          <p:cNvSpPr>
            <a:spLocks noGrp="1"/>
          </p:cNvSpPr>
          <p:nvPr>
            <p:ph type="title" hasCustomPrompt="1"/>
          </p:nvPr>
        </p:nvSpPr>
        <p:spPr>
          <a:xfrm>
            <a:off x="558800" y="559580"/>
            <a:ext cx="11074400" cy="304699"/>
          </a:xfrm>
          <a:prstGeom prst="rect">
            <a:avLst/>
          </a:prstGeom>
        </p:spPr>
        <p:txBody>
          <a:bodyPr vert="horz" wrap="square" lIns="0" tIns="0" rIns="0" bIns="0" rtlCol="0" anchor="b" anchorCtr="0">
            <a:spAutoFit/>
          </a:bodyPr>
          <a:lstStyle/>
          <a:p>
            <a:r>
              <a:rPr lang="en-US"/>
              <a:t>Click to edit title of style</a:t>
            </a:r>
            <a:endParaRPr lang="en-US" dirty="0"/>
          </a:p>
        </p:txBody>
      </p:sp>
      <p:cxnSp>
        <p:nvCxnSpPr>
          <p:cNvPr id="19" name="Straight Connector 18">
            <a:extLst>
              <a:ext uri="{FF2B5EF4-FFF2-40B4-BE49-F238E27FC236}">
                <a16:creationId xmlns="" xmlns:a16="http://schemas.microsoft.com/office/drawing/2014/main" id="{CFB8F602-BC5F-8F41-8CEB-DE3B662D7AFF}"/>
              </a:ext>
            </a:extLst>
          </p:cNvPr>
          <p:cNvCxnSpPr>
            <a:cxnSpLocks/>
          </p:cNvCxnSpPr>
          <p:nvPr userDrawn="1"/>
        </p:nvCxnSpPr>
        <p:spPr>
          <a:xfrm>
            <a:off x="558800" y="961748"/>
            <a:ext cx="110744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 xmlns:a16="http://schemas.microsoft.com/office/drawing/2014/main" id="{29966419-D528-4543-98BB-1B10F68502FE}"/>
              </a:ext>
            </a:extLst>
          </p:cNvPr>
          <p:cNvSpPr>
            <a:spLocks noGrp="1"/>
          </p:cNvSpPr>
          <p:nvPr>
            <p:ph type="ftr" sz="quarter" idx="3"/>
          </p:nvPr>
        </p:nvSpPr>
        <p:spPr>
          <a:xfrm>
            <a:off x="6839228" y="6594376"/>
            <a:ext cx="4151009" cy="153888"/>
          </a:xfrm>
          <a:prstGeom prst="rect">
            <a:avLst/>
          </a:prstGeom>
        </p:spPr>
        <p:txBody>
          <a:bodyPr vert="horz" wrap="square" lIns="0" tIns="0" rIns="0" bIns="0" rtlCol="0" anchor="b" anchorCtr="0">
            <a:spAutoFit/>
          </a:bodyPr>
          <a:lstStyle>
            <a:lvl1pPr algn="ctr">
              <a:defRPr sz="1000">
                <a:solidFill>
                  <a:srgbClr val="404040"/>
                </a:solidFill>
              </a:defRPr>
            </a:lvl1pPr>
          </a:lstStyle>
          <a:p>
            <a:pPr algn="r"/>
            <a:r>
              <a:rPr lang="en-US" dirty="0"/>
              <a:t>For Internal Use Only</a:t>
            </a:r>
          </a:p>
        </p:txBody>
      </p:sp>
      <p:sp>
        <p:nvSpPr>
          <p:cNvPr id="12" name="Slide Number Placeholder 5">
            <a:extLst>
              <a:ext uri="{FF2B5EF4-FFF2-40B4-BE49-F238E27FC236}">
                <a16:creationId xmlns="" xmlns:a16="http://schemas.microsoft.com/office/drawing/2014/main" id="{D4B1A2AB-F738-4E4B-A062-39145835E842}"/>
              </a:ext>
            </a:extLst>
          </p:cNvPr>
          <p:cNvSpPr>
            <a:spLocks noGrp="1"/>
          </p:cNvSpPr>
          <p:nvPr>
            <p:ph type="sldNum" sz="quarter" idx="4"/>
          </p:nvPr>
        </p:nvSpPr>
        <p:spPr>
          <a:xfrm>
            <a:off x="10960101" y="6566773"/>
            <a:ext cx="669036" cy="184666"/>
          </a:xfrm>
          <a:prstGeom prst="rect">
            <a:avLst/>
          </a:prstGeom>
        </p:spPr>
        <p:txBody>
          <a:bodyPr vert="horz" wrap="square" lIns="0" tIns="0" rIns="0" bIns="0" rtlCol="0" anchor="b" anchorCtr="0">
            <a:spAutoFit/>
          </a:bodyPr>
          <a:lstStyle>
            <a:lvl1pPr algn="r">
              <a:defRPr sz="1000">
                <a:solidFill>
                  <a:srgbClr val="404040"/>
                </a:solidFill>
              </a:defRPr>
            </a:lvl1pPr>
          </a:lstStyle>
          <a:p>
            <a:r>
              <a:rPr lang="en-US" sz="1200" dirty="0">
                <a:solidFill>
                  <a:srgbClr val="5FA4CE"/>
                </a:solidFill>
              </a:rPr>
              <a:t>|</a:t>
            </a:r>
            <a:r>
              <a:rPr lang="en-US" dirty="0"/>
              <a:t>     </a:t>
            </a:r>
            <a:fld id="{7382EA2F-0139-5545-B2F7-0771B570C23C}" type="slidenum">
              <a:rPr lang="en-US" smtClean="0"/>
              <a:pPr/>
              <a:t>‹#›</a:t>
            </a:fld>
            <a:endParaRPr lang="en-US" dirty="0"/>
          </a:p>
        </p:txBody>
      </p:sp>
    </p:spTree>
    <p:extLst>
      <p:ext uri="{BB962C8B-B14F-4D97-AF65-F5344CB8AC3E}">
        <p14:creationId xmlns:p14="http://schemas.microsoft.com/office/powerpoint/2010/main" val="2463711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UE: Blank">
    <p:spTree>
      <p:nvGrpSpPr>
        <p:cNvPr id="1" name=""/>
        <p:cNvGrpSpPr/>
        <p:nvPr/>
      </p:nvGrpSpPr>
      <p:grpSpPr>
        <a:xfrm>
          <a:off x="0" y="0"/>
          <a:ext cx="0" cy="0"/>
          <a:chOff x="0" y="0"/>
          <a:chExt cx="0" cy="0"/>
        </a:xfrm>
      </p:grpSpPr>
      <p:sp>
        <p:nvSpPr>
          <p:cNvPr id="11" name="Blue Background">
            <a:extLst>
              <a:ext uri="{FF2B5EF4-FFF2-40B4-BE49-F238E27FC236}">
                <a16:creationId xmlns="" xmlns:a16="http://schemas.microsoft.com/office/drawing/2014/main" id="{F26F4BAA-5494-7C40-95FA-9ECD4086F84B}"/>
              </a:ext>
            </a:extLst>
          </p:cNvPr>
          <p:cNvSpPr/>
          <p:nvPr userDrawn="1"/>
        </p:nvSpPr>
        <p:spPr>
          <a:xfrm>
            <a:off x="0" y="881911"/>
            <a:ext cx="12192000" cy="5616009"/>
          </a:xfrm>
          <a:prstGeom prst="rect">
            <a:avLst/>
          </a:prstGeom>
          <a:gradFill>
            <a:gsLst>
              <a:gs pos="0">
                <a:schemeClr val="bg1"/>
              </a:gs>
              <a:gs pos="100000">
                <a:srgbClr val="D1DFF1">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19" name="Slide Number Placeholder 5">
            <a:extLst>
              <a:ext uri="{FF2B5EF4-FFF2-40B4-BE49-F238E27FC236}">
                <a16:creationId xmlns="" xmlns:a16="http://schemas.microsoft.com/office/drawing/2014/main" id="{0932AD15-850A-3D4C-A893-7C8FB82B9DE7}"/>
              </a:ext>
            </a:extLst>
          </p:cNvPr>
          <p:cNvSpPr>
            <a:spLocks noGrp="1"/>
          </p:cNvSpPr>
          <p:nvPr>
            <p:ph type="sldNum" sz="quarter" idx="4"/>
          </p:nvPr>
        </p:nvSpPr>
        <p:spPr>
          <a:xfrm>
            <a:off x="10960101" y="6566773"/>
            <a:ext cx="669036" cy="184666"/>
          </a:xfrm>
          <a:prstGeom prst="rect">
            <a:avLst/>
          </a:prstGeom>
        </p:spPr>
        <p:txBody>
          <a:bodyPr vert="horz" wrap="square" lIns="0" tIns="0" rIns="0" bIns="0" rtlCol="0" anchor="b" anchorCtr="0">
            <a:spAutoFit/>
          </a:bodyPr>
          <a:lstStyle>
            <a:lvl1pPr algn="r">
              <a:defRPr sz="1000">
                <a:solidFill>
                  <a:srgbClr val="404040"/>
                </a:solidFill>
              </a:defRPr>
            </a:lvl1pPr>
          </a:lstStyle>
          <a:p>
            <a:r>
              <a:rPr lang="en-US" sz="1200" dirty="0">
                <a:solidFill>
                  <a:srgbClr val="5FA4CE"/>
                </a:solidFill>
              </a:rPr>
              <a:t>|</a:t>
            </a:r>
            <a:r>
              <a:rPr lang="en-US" dirty="0"/>
              <a:t>     </a:t>
            </a:r>
            <a:fld id="{7382EA2F-0139-5545-B2F7-0771B570C23C}" type="slidenum">
              <a:rPr lang="en-US" smtClean="0"/>
              <a:pPr/>
              <a:t>‹#›</a:t>
            </a:fld>
            <a:endParaRPr lang="en-US" dirty="0"/>
          </a:p>
        </p:txBody>
      </p:sp>
      <p:sp>
        <p:nvSpPr>
          <p:cNvPr id="5" name="Footer Placeholder 4">
            <a:extLst>
              <a:ext uri="{FF2B5EF4-FFF2-40B4-BE49-F238E27FC236}">
                <a16:creationId xmlns="" xmlns:a16="http://schemas.microsoft.com/office/drawing/2014/main" id="{522A9E34-3A97-6348-AAEC-0EA6C251A0CE}"/>
              </a:ext>
            </a:extLst>
          </p:cNvPr>
          <p:cNvSpPr>
            <a:spLocks noGrp="1"/>
          </p:cNvSpPr>
          <p:nvPr>
            <p:ph type="ftr" sz="quarter" idx="3"/>
          </p:nvPr>
        </p:nvSpPr>
        <p:spPr>
          <a:xfrm>
            <a:off x="6839228" y="6594376"/>
            <a:ext cx="4151009" cy="153888"/>
          </a:xfrm>
          <a:prstGeom prst="rect">
            <a:avLst/>
          </a:prstGeom>
        </p:spPr>
        <p:txBody>
          <a:bodyPr vert="horz" wrap="square" lIns="0" tIns="0" rIns="0" bIns="0" rtlCol="0" anchor="b" anchorCtr="0">
            <a:spAutoFit/>
          </a:bodyPr>
          <a:lstStyle>
            <a:lvl1pPr algn="ctr">
              <a:defRPr sz="1000">
                <a:solidFill>
                  <a:srgbClr val="404040"/>
                </a:solidFill>
              </a:defRPr>
            </a:lvl1pPr>
          </a:lstStyle>
          <a:p>
            <a:pPr algn="r"/>
            <a:r>
              <a:rPr lang="en-US" dirty="0"/>
              <a:t>For Internal Use Only</a:t>
            </a:r>
          </a:p>
        </p:txBody>
      </p:sp>
    </p:spTree>
    <p:extLst>
      <p:ext uri="{BB962C8B-B14F-4D97-AF65-F5344CB8AC3E}">
        <p14:creationId xmlns:p14="http://schemas.microsoft.com/office/powerpoint/2010/main" val="21494189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Option A">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C493B54F-CB09-F74C-A178-BB749A6D1FB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1"/>
            <a:ext cx="12192000" cy="6858629"/>
          </a:xfrm>
          <a:prstGeom prst="rect">
            <a:avLst/>
          </a:prstGeom>
        </p:spPr>
      </p:pic>
      <p:pic>
        <p:nvPicPr>
          <p:cNvPr id="9" name="Picture 8">
            <a:extLst>
              <a:ext uri="{FF2B5EF4-FFF2-40B4-BE49-F238E27FC236}">
                <a16:creationId xmlns="" xmlns:a16="http://schemas.microsoft.com/office/drawing/2014/main" id="{50852335-FEF1-0D46-B8C3-FF779FEF32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73450" y="6227726"/>
            <a:ext cx="2245101" cy="290392"/>
          </a:xfrm>
          <a:prstGeom prst="rect">
            <a:avLst/>
          </a:prstGeom>
        </p:spPr>
      </p:pic>
      <p:sp>
        <p:nvSpPr>
          <p:cNvPr id="15" name="Text Placeholder 14">
            <a:extLst>
              <a:ext uri="{FF2B5EF4-FFF2-40B4-BE49-F238E27FC236}">
                <a16:creationId xmlns="" xmlns:a16="http://schemas.microsoft.com/office/drawing/2014/main" id="{3C2E2540-2EAC-114C-931C-1CB08E2839D6}"/>
              </a:ext>
            </a:extLst>
          </p:cNvPr>
          <p:cNvSpPr>
            <a:spLocks noGrp="1"/>
          </p:cNvSpPr>
          <p:nvPr>
            <p:ph type="body" sz="quarter" idx="10" hasCustomPrompt="1"/>
          </p:nvPr>
        </p:nvSpPr>
        <p:spPr>
          <a:xfrm>
            <a:off x="558800" y="2303164"/>
            <a:ext cx="11074400" cy="498598"/>
          </a:xfrm>
          <a:prstGeom prst="rect">
            <a:avLst/>
          </a:prstGeom>
        </p:spPr>
        <p:txBody>
          <a:bodyPr/>
          <a:lstStyle>
            <a:lvl1pPr marL="0" indent="0" algn="ctr">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Title of Presentation</a:t>
            </a:r>
          </a:p>
        </p:txBody>
      </p:sp>
      <p:sp>
        <p:nvSpPr>
          <p:cNvPr id="17" name="Text Placeholder 16">
            <a:extLst>
              <a:ext uri="{FF2B5EF4-FFF2-40B4-BE49-F238E27FC236}">
                <a16:creationId xmlns="" xmlns:a16="http://schemas.microsoft.com/office/drawing/2014/main" id="{009D7C64-D1F2-1444-851C-C89A07CF7BE3}"/>
              </a:ext>
            </a:extLst>
          </p:cNvPr>
          <p:cNvSpPr>
            <a:spLocks noGrp="1"/>
          </p:cNvSpPr>
          <p:nvPr>
            <p:ph type="body" sz="quarter" idx="11" hasCustomPrompt="1"/>
          </p:nvPr>
        </p:nvSpPr>
        <p:spPr>
          <a:xfrm>
            <a:off x="558800" y="3536539"/>
            <a:ext cx="11074400" cy="387798"/>
          </a:xfrm>
          <a:prstGeom prst="rect">
            <a:avLst/>
          </a:prstGeom>
        </p:spPr>
        <p:txBody>
          <a:bodyPr/>
          <a:lstStyle>
            <a:lvl1pPr marL="0" indent="0" algn="ctr">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Date</a:t>
            </a:r>
          </a:p>
        </p:txBody>
      </p:sp>
    </p:spTree>
    <p:extLst>
      <p:ext uri="{BB962C8B-B14F-4D97-AF65-F5344CB8AC3E}">
        <p14:creationId xmlns:p14="http://schemas.microsoft.com/office/powerpoint/2010/main" val="25673543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B">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50852335-FEF1-0D46-B8C3-FF779FEF32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73450" y="6227726"/>
            <a:ext cx="2245101" cy="290392"/>
          </a:xfrm>
          <a:prstGeom prst="rect">
            <a:avLst/>
          </a:prstGeom>
        </p:spPr>
      </p:pic>
      <p:sp>
        <p:nvSpPr>
          <p:cNvPr id="6" name="Text Placeholder 14">
            <a:extLst>
              <a:ext uri="{FF2B5EF4-FFF2-40B4-BE49-F238E27FC236}">
                <a16:creationId xmlns="" xmlns:a16="http://schemas.microsoft.com/office/drawing/2014/main" id="{31E972E3-35BA-FF4F-9180-DEA3FB3B3C4A}"/>
              </a:ext>
            </a:extLst>
          </p:cNvPr>
          <p:cNvSpPr>
            <a:spLocks noGrp="1"/>
          </p:cNvSpPr>
          <p:nvPr>
            <p:ph type="body" sz="quarter" idx="10" hasCustomPrompt="1"/>
          </p:nvPr>
        </p:nvSpPr>
        <p:spPr>
          <a:xfrm>
            <a:off x="558800" y="2303164"/>
            <a:ext cx="11074400" cy="498598"/>
          </a:xfrm>
          <a:prstGeom prst="rect">
            <a:avLst/>
          </a:prstGeom>
        </p:spPr>
        <p:txBody>
          <a:bodyPr/>
          <a:lstStyle>
            <a:lvl1pPr marL="0" indent="0" algn="ctr">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Title of Presentation</a:t>
            </a:r>
          </a:p>
        </p:txBody>
      </p:sp>
      <p:sp>
        <p:nvSpPr>
          <p:cNvPr id="7" name="Text Placeholder 16">
            <a:extLst>
              <a:ext uri="{FF2B5EF4-FFF2-40B4-BE49-F238E27FC236}">
                <a16:creationId xmlns="" xmlns:a16="http://schemas.microsoft.com/office/drawing/2014/main" id="{7B47E2F5-3360-DB44-9B29-DBFDB4970593}"/>
              </a:ext>
            </a:extLst>
          </p:cNvPr>
          <p:cNvSpPr>
            <a:spLocks noGrp="1"/>
          </p:cNvSpPr>
          <p:nvPr>
            <p:ph type="body" sz="quarter" idx="11" hasCustomPrompt="1"/>
          </p:nvPr>
        </p:nvSpPr>
        <p:spPr>
          <a:xfrm>
            <a:off x="558800" y="3536539"/>
            <a:ext cx="11074400" cy="387798"/>
          </a:xfrm>
          <a:prstGeom prst="rect">
            <a:avLst/>
          </a:prstGeom>
        </p:spPr>
        <p:txBody>
          <a:bodyPr/>
          <a:lstStyle>
            <a:lvl1pPr marL="0" indent="0" algn="ctr">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Date</a:t>
            </a:r>
          </a:p>
        </p:txBody>
      </p:sp>
      <p:cxnSp>
        <p:nvCxnSpPr>
          <p:cNvPr id="5" name="Straight Connector 4">
            <a:extLst>
              <a:ext uri="{FF2B5EF4-FFF2-40B4-BE49-F238E27FC236}">
                <a16:creationId xmlns="" xmlns:a16="http://schemas.microsoft.com/office/drawing/2014/main" id="{61BA1E37-0D24-C24A-9EE6-064985A46A4F}"/>
              </a:ext>
            </a:extLst>
          </p:cNvPr>
          <p:cNvCxnSpPr>
            <a:cxnSpLocks/>
          </p:cNvCxnSpPr>
          <p:nvPr userDrawn="1"/>
        </p:nvCxnSpPr>
        <p:spPr>
          <a:xfrm flipH="1">
            <a:off x="558800" y="3154879"/>
            <a:ext cx="110744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0992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C">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50852335-FEF1-0D46-B8C3-FF779FEF32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73450" y="6227726"/>
            <a:ext cx="2245101" cy="290392"/>
          </a:xfrm>
          <a:prstGeom prst="rect">
            <a:avLst/>
          </a:prstGeom>
        </p:spPr>
      </p:pic>
      <p:sp>
        <p:nvSpPr>
          <p:cNvPr id="6" name="Text Placeholder 14">
            <a:extLst>
              <a:ext uri="{FF2B5EF4-FFF2-40B4-BE49-F238E27FC236}">
                <a16:creationId xmlns="" xmlns:a16="http://schemas.microsoft.com/office/drawing/2014/main" id="{31E972E3-35BA-FF4F-9180-DEA3FB3B3C4A}"/>
              </a:ext>
            </a:extLst>
          </p:cNvPr>
          <p:cNvSpPr>
            <a:spLocks noGrp="1"/>
          </p:cNvSpPr>
          <p:nvPr>
            <p:ph type="body" sz="quarter" idx="10" hasCustomPrompt="1"/>
          </p:nvPr>
        </p:nvSpPr>
        <p:spPr>
          <a:xfrm>
            <a:off x="558800" y="2303164"/>
            <a:ext cx="11074400" cy="498598"/>
          </a:xfrm>
          <a:prstGeom prst="rect">
            <a:avLst/>
          </a:prstGeom>
        </p:spPr>
        <p:txBody>
          <a:bodyPr/>
          <a:lstStyle>
            <a:lvl1pPr marL="0" indent="0" algn="ctr">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Title of Presentation</a:t>
            </a:r>
          </a:p>
        </p:txBody>
      </p:sp>
      <p:sp>
        <p:nvSpPr>
          <p:cNvPr id="7" name="Text Placeholder 16">
            <a:extLst>
              <a:ext uri="{FF2B5EF4-FFF2-40B4-BE49-F238E27FC236}">
                <a16:creationId xmlns="" xmlns:a16="http://schemas.microsoft.com/office/drawing/2014/main" id="{7B47E2F5-3360-DB44-9B29-DBFDB4970593}"/>
              </a:ext>
            </a:extLst>
          </p:cNvPr>
          <p:cNvSpPr>
            <a:spLocks noGrp="1"/>
          </p:cNvSpPr>
          <p:nvPr>
            <p:ph type="body" sz="quarter" idx="11" hasCustomPrompt="1"/>
          </p:nvPr>
        </p:nvSpPr>
        <p:spPr>
          <a:xfrm>
            <a:off x="558800" y="3536539"/>
            <a:ext cx="11074400" cy="387798"/>
          </a:xfrm>
          <a:prstGeom prst="rect">
            <a:avLst/>
          </a:prstGeom>
        </p:spPr>
        <p:txBody>
          <a:bodyPr/>
          <a:lstStyle>
            <a:lvl1pPr marL="0" indent="0" algn="ctr">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Date</a:t>
            </a:r>
          </a:p>
        </p:txBody>
      </p:sp>
      <p:cxnSp>
        <p:nvCxnSpPr>
          <p:cNvPr id="5" name="Straight Connector 4">
            <a:extLst>
              <a:ext uri="{FF2B5EF4-FFF2-40B4-BE49-F238E27FC236}">
                <a16:creationId xmlns="" xmlns:a16="http://schemas.microsoft.com/office/drawing/2014/main" id="{61BA1E37-0D24-C24A-9EE6-064985A46A4F}"/>
              </a:ext>
            </a:extLst>
          </p:cNvPr>
          <p:cNvCxnSpPr>
            <a:cxnSpLocks/>
          </p:cNvCxnSpPr>
          <p:nvPr userDrawn="1"/>
        </p:nvCxnSpPr>
        <p:spPr>
          <a:xfrm flipH="1">
            <a:off x="558800" y="3154879"/>
            <a:ext cx="110744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64265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D">
    <p:bg>
      <p:bgPr>
        <a:gradFill>
          <a:gsLst>
            <a:gs pos="0">
              <a:schemeClr val="accent1">
                <a:lumMod val="40000"/>
                <a:lumOff val="60000"/>
              </a:schemeClr>
            </a:gs>
            <a:gs pos="46000">
              <a:srgbClr val="0A4A8E"/>
            </a:gs>
            <a:gs pos="100000">
              <a:srgbClr val="0E294A"/>
            </a:gs>
          </a:gsLst>
          <a:path path="circle">
            <a:fillToRect l="50000" t="130000" r="50000" b="-30000"/>
          </a:path>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50852335-FEF1-0D46-B8C3-FF779FEF32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73450" y="6227726"/>
            <a:ext cx="2245101" cy="290392"/>
          </a:xfrm>
          <a:prstGeom prst="rect">
            <a:avLst/>
          </a:prstGeom>
        </p:spPr>
      </p:pic>
      <p:sp>
        <p:nvSpPr>
          <p:cNvPr id="6" name="Text Placeholder 14">
            <a:extLst>
              <a:ext uri="{FF2B5EF4-FFF2-40B4-BE49-F238E27FC236}">
                <a16:creationId xmlns="" xmlns:a16="http://schemas.microsoft.com/office/drawing/2014/main" id="{31E972E3-35BA-FF4F-9180-DEA3FB3B3C4A}"/>
              </a:ext>
            </a:extLst>
          </p:cNvPr>
          <p:cNvSpPr>
            <a:spLocks noGrp="1"/>
          </p:cNvSpPr>
          <p:nvPr>
            <p:ph type="body" sz="quarter" idx="10" hasCustomPrompt="1"/>
          </p:nvPr>
        </p:nvSpPr>
        <p:spPr>
          <a:xfrm>
            <a:off x="558800" y="2303164"/>
            <a:ext cx="11074400" cy="498598"/>
          </a:xfrm>
          <a:prstGeom prst="rect">
            <a:avLst/>
          </a:prstGeom>
        </p:spPr>
        <p:txBody>
          <a:bodyPr/>
          <a:lstStyle>
            <a:lvl1pPr marL="0" indent="0" algn="ctr">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Title of Presentation</a:t>
            </a:r>
          </a:p>
        </p:txBody>
      </p:sp>
      <p:sp>
        <p:nvSpPr>
          <p:cNvPr id="7" name="Text Placeholder 16">
            <a:extLst>
              <a:ext uri="{FF2B5EF4-FFF2-40B4-BE49-F238E27FC236}">
                <a16:creationId xmlns="" xmlns:a16="http://schemas.microsoft.com/office/drawing/2014/main" id="{7B47E2F5-3360-DB44-9B29-DBFDB4970593}"/>
              </a:ext>
            </a:extLst>
          </p:cNvPr>
          <p:cNvSpPr>
            <a:spLocks noGrp="1"/>
          </p:cNvSpPr>
          <p:nvPr>
            <p:ph type="body" sz="quarter" idx="11" hasCustomPrompt="1"/>
          </p:nvPr>
        </p:nvSpPr>
        <p:spPr>
          <a:xfrm>
            <a:off x="558800" y="3536539"/>
            <a:ext cx="11074400" cy="387798"/>
          </a:xfrm>
          <a:prstGeom prst="rect">
            <a:avLst/>
          </a:prstGeom>
        </p:spPr>
        <p:txBody>
          <a:bodyPr/>
          <a:lstStyle>
            <a:lvl1pPr marL="0" indent="0" algn="ctr">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Date</a:t>
            </a:r>
          </a:p>
        </p:txBody>
      </p:sp>
    </p:spTree>
    <p:extLst>
      <p:ext uri="{BB962C8B-B14F-4D97-AF65-F5344CB8AC3E}">
        <p14:creationId xmlns:p14="http://schemas.microsoft.com/office/powerpoint/2010/main" val="1605338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E">
    <p:bg>
      <p:bgPr>
        <a:solidFill>
          <a:srgbClr val="0A4A8E"/>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1CF4D1E3-3DAF-5E40-801D-97C5949E87BF}"/>
              </a:ext>
            </a:extLst>
          </p:cNvPr>
          <p:cNvPicPr>
            <a:picLocks noChangeAspect="1"/>
          </p:cNvPicPr>
          <p:nvPr userDrawn="1"/>
        </p:nvPicPr>
        <p:blipFill>
          <a:blip r:embed="rId2" cstate="screen">
            <a:alphaModFix amt="10000"/>
            <a:extLst>
              <a:ext uri="{28A0092B-C50C-407E-A947-70E740481C1C}">
                <a14:useLocalDpi xmlns:a14="http://schemas.microsoft.com/office/drawing/2010/main"/>
              </a:ext>
            </a:extLst>
          </a:blip>
          <a:stretch>
            <a:fillRect/>
          </a:stretch>
        </p:blipFill>
        <p:spPr>
          <a:xfrm>
            <a:off x="-3" y="1028356"/>
            <a:ext cx="12192000" cy="4820176"/>
          </a:xfrm>
          <a:prstGeom prst="rect">
            <a:avLst/>
          </a:prstGeom>
        </p:spPr>
      </p:pic>
      <p:pic>
        <p:nvPicPr>
          <p:cNvPr id="9" name="Picture 8">
            <a:extLst>
              <a:ext uri="{FF2B5EF4-FFF2-40B4-BE49-F238E27FC236}">
                <a16:creationId xmlns="" xmlns:a16="http://schemas.microsoft.com/office/drawing/2014/main" id="{50852335-FEF1-0D46-B8C3-FF779FEF32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73450" y="6227726"/>
            <a:ext cx="2245101" cy="290392"/>
          </a:xfrm>
          <a:prstGeom prst="rect">
            <a:avLst/>
          </a:prstGeom>
        </p:spPr>
      </p:pic>
      <p:sp>
        <p:nvSpPr>
          <p:cNvPr id="6" name="Text Placeholder 14">
            <a:extLst>
              <a:ext uri="{FF2B5EF4-FFF2-40B4-BE49-F238E27FC236}">
                <a16:creationId xmlns="" xmlns:a16="http://schemas.microsoft.com/office/drawing/2014/main" id="{31E972E3-35BA-FF4F-9180-DEA3FB3B3C4A}"/>
              </a:ext>
            </a:extLst>
          </p:cNvPr>
          <p:cNvSpPr>
            <a:spLocks noGrp="1"/>
          </p:cNvSpPr>
          <p:nvPr>
            <p:ph type="body" sz="quarter" idx="10" hasCustomPrompt="1"/>
          </p:nvPr>
        </p:nvSpPr>
        <p:spPr>
          <a:xfrm>
            <a:off x="558800" y="2303164"/>
            <a:ext cx="11074400" cy="498598"/>
          </a:xfrm>
          <a:prstGeom prst="rect">
            <a:avLst/>
          </a:prstGeom>
        </p:spPr>
        <p:txBody>
          <a:bodyPr/>
          <a:lstStyle>
            <a:lvl1pPr marL="0" indent="0" algn="ctr">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Title of Presentation</a:t>
            </a:r>
          </a:p>
        </p:txBody>
      </p:sp>
      <p:sp>
        <p:nvSpPr>
          <p:cNvPr id="7" name="Text Placeholder 16">
            <a:extLst>
              <a:ext uri="{FF2B5EF4-FFF2-40B4-BE49-F238E27FC236}">
                <a16:creationId xmlns="" xmlns:a16="http://schemas.microsoft.com/office/drawing/2014/main" id="{7B47E2F5-3360-DB44-9B29-DBFDB4970593}"/>
              </a:ext>
            </a:extLst>
          </p:cNvPr>
          <p:cNvSpPr>
            <a:spLocks noGrp="1"/>
          </p:cNvSpPr>
          <p:nvPr>
            <p:ph type="body" sz="quarter" idx="11" hasCustomPrompt="1"/>
          </p:nvPr>
        </p:nvSpPr>
        <p:spPr>
          <a:xfrm>
            <a:off x="558800" y="3536539"/>
            <a:ext cx="11074400" cy="387798"/>
          </a:xfrm>
          <a:prstGeom prst="rect">
            <a:avLst/>
          </a:prstGeom>
        </p:spPr>
        <p:txBody>
          <a:bodyPr/>
          <a:lstStyle>
            <a:lvl1pPr marL="0" indent="0" algn="ctr">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Date</a:t>
            </a:r>
          </a:p>
        </p:txBody>
      </p:sp>
    </p:spTree>
    <p:extLst>
      <p:ext uri="{BB962C8B-B14F-4D97-AF65-F5344CB8AC3E}">
        <p14:creationId xmlns:p14="http://schemas.microsoft.com/office/powerpoint/2010/main" val="1924658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E">
    <p:bg>
      <p:bgPr>
        <a:solidFill>
          <a:srgbClr val="0A4A8E"/>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1CF4D1E3-3DAF-5E40-801D-97C5949E87BF}"/>
              </a:ext>
            </a:extLst>
          </p:cNvPr>
          <p:cNvPicPr>
            <a:picLocks noChangeAspect="1"/>
          </p:cNvPicPr>
          <p:nvPr userDrawn="1"/>
        </p:nvPicPr>
        <p:blipFill>
          <a:blip r:embed="rId2" cstate="screen">
            <a:alphaModFix amt="10000"/>
            <a:extLst>
              <a:ext uri="{28A0092B-C50C-407E-A947-70E740481C1C}">
                <a14:useLocalDpi xmlns:a14="http://schemas.microsoft.com/office/drawing/2010/main"/>
              </a:ext>
            </a:extLst>
          </a:blip>
          <a:stretch>
            <a:fillRect/>
          </a:stretch>
        </p:blipFill>
        <p:spPr>
          <a:xfrm>
            <a:off x="-3" y="1028356"/>
            <a:ext cx="12192000" cy="4820176"/>
          </a:xfrm>
          <a:prstGeom prst="rect">
            <a:avLst/>
          </a:prstGeom>
        </p:spPr>
      </p:pic>
      <p:pic>
        <p:nvPicPr>
          <p:cNvPr id="9" name="Picture 8">
            <a:extLst>
              <a:ext uri="{FF2B5EF4-FFF2-40B4-BE49-F238E27FC236}">
                <a16:creationId xmlns="" xmlns:a16="http://schemas.microsoft.com/office/drawing/2014/main" id="{50852335-FEF1-0D46-B8C3-FF779FEF32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73450" y="6227726"/>
            <a:ext cx="2245101" cy="290392"/>
          </a:xfrm>
          <a:prstGeom prst="rect">
            <a:avLst/>
          </a:prstGeom>
        </p:spPr>
      </p:pic>
      <p:sp>
        <p:nvSpPr>
          <p:cNvPr id="6" name="Text Placeholder 14">
            <a:extLst>
              <a:ext uri="{FF2B5EF4-FFF2-40B4-BE49-F238E27FC236}">
                <a16:creationId xmlns="" xmlns:a16="http://schemas.microsoft.com/office/drawing/2014/main" id="{31E972E3-35BA-FF4F-9180-DEA3FB3B3C4A}"/>
              </a:ext>
            </a:extLst>
          </p:cNvPr>
          <p:cNvSpPr>
            <a:spLocks noGrp="1"/>
          </p:cNvSpPr>
          <p:nvPr>
            <p:ph type="body" sz="quarter" idx="10" hasCustomPrompt="1"/>
          </p:nvPr>
        </p:nvSpPr>
        <p:spPr>
          <a:xfrm>
            <a:off x="558800" y="2303164"/>
            <a:ext cx="11074400" cy="498598"/>
          </a:xfrm>
          <a:prstGeom prst="rect">
            <a:avLst/>
          </a:prstGeom>
        </p:spPr>
        <p:txBody>
          <a:bodyPr/>
          <a:lstStyle>
            <a:lvl1pPr marL="0" indent="0" algn="ctr">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Title of Presentation</a:t>
            </a:r>
          </a:p>
        </p:txBody>
      </p:sp>
      <p:sp>
        <p:nvSpPr>
          <p:cNvPr id="7" name="Text Placeholder 16">
            <a:extLst>
              <a:ext uri="{FF2B5EF4-FFF2-40B4-BE49-F238E27FC236}">
                <a16:creationId xmlns="" xmlns:a16="http://schemas.microsoft.com/office/drawing/2014/main" id="{7B47E2F5-3360-DB44-9B29-DBFDB4970593}"/>
              </a:ext>
            </a:extLst>
          </p:cNvPr>
          <p:cNvSpPr>
            <a:spLocks noGrp="1"/>
          </p:cNvSpPr>
          <p:nvPr>
            <p:ph type="body" sz="quarter" idx="11" hasCustomPrompt="1"/>
          </p:nvPr>
        </p:nvSpPr>
        <p:spPr>
          <a:xfrm>
            <a:off x="558800" y="3536539"/>
            <a:ext cx="11074400" cy="387798"/>
          </a:xfrm>
          <a:prstGeom prst="rect">
            <a:avLst/>
          </a:prstGeom>
        </p:spPr>
        <p:txBody>
          <a:bodyPr/>
          <a:lstStyle>
            <a:lvl1pPr marL="0" indent="0" algn="ctr">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Date</a:t>
            </a:r>
          </a:p>
        </p:txBody>
      </p:sp>
    </p:spTree>
    <p:extLst>
      <p:ext uri="{BB962C8B-B14F-4D97-AF65-F5344CB8AC3E}">
        <p14:creationId xmlns:p14="http://schemas.microsoft.com/office/powerpoint/2010/main" val="38832722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F">
    <p:bg>
      <p:bgPr>
        <a:gradFill>
          <a:gsLst>
            <a:gs pos="0">
              <a:schemeClr val="accent1">
                <a:lumMod val="40000"/>
                <a:lumOff val="60000"/>
              </a:schemeClr>
            </a:gs>
            <a:gs pos="46000">
              <a:srgbClr val="0A4A8E"/>
            </a:gs>
            <a:gs pos="100000">
              <a:srgbClr val="0E294A"/>
            </a:gs>
          </a:gsLst>
          <a:path path="circle">
            <a:fillToRect l="50000" t="130000" r="50000" b="-30000"/>
          </a:path>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5F04926-0E45-C24E-8794-AB30AA468EC3}"/>
              </a:ext>
            </a:extLst>
          </p:cNvPr>
          <p:cNvPicPr>
            <a:picLocks noChangeAspect="1"/>
          </p:cNvPicPr>
          <p:nvPr userDrawn="1"/>
        </p:nvPicPr>
        <p:blipFill>
          <a:blip r:embed="rId2" cstate="screen">
            <a:alphaModFix amt="10000"/>
            <a:extLst>
              <a:ext uri="{28A0092B-C50C-407E-A947-70E740481C1C}">
                <a14:useLocalDpi xmlns:a14="http://schemas.microsoft.com/office/drawing/2010/main"/>
              </a:ext>
            </a:extLst>
          </a:blip>
          <a:stretch>
            <a:fillRect/>
          </a:stretch>
        </p:blipFill>
        <p:spPr>
          <a:xfrm>
            <a:off x="-3" y="1028356"/>
            <a:ext cx="12192000" cy="4820176"/>
          </a:xfrm>
          <a:prstGeom prst="rect">
            <a:avLst/>
          </a:prstGeom>
        </p:spPr>
      </p:pic>
      <p:pic>
        <p:nvPicPr>
          <p:cNvPr id="9" name="Picture 8">
            <a:extLst>
              <a:ext uri="{FF2B5EF4-FFF2-40B4-BE49-F238E27FC236}">
                <a16:creationId xmlns="" xmlns:a16="http://schemas.microsoft.com/office/drawing/2014/main" id="{50852335-FEF1-0D46-B8C3-FF779FEF32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73450" y="6227726"/>
            <a:ext cx="2245101" cy="290392"/>
          </a:xfrm>
          <a:prstGeom prst="rect">
            <a:avLst/>
          </a:prstGeom>
        </p:spPr>
      </p:pic>
      <p:sp>
        <p:nvSpPr>
          <p:cNvPr id="6" name="Text Placeholder 14">
            <a:extLst>
              <a:ext uri="{FF2B5EF4-FFF2-40B4-BE49-F238E27FC236}">
                <a16:creationId xmlns="" xmlns:a16="http://schemas.microsoft.com/office/drawing/2014/main" id="{31E972E3-35BA-FF4F-9180-DEA3FB3B3C4A}"/>
              </a:ext>
            </a:extLst>
          </p:cNvPr>
          <p:cNvSpPr>
            <a:spLocks noGrp="1"/>
          </p:cNvSpPr>
          <p:nvPr>
            <p:ph type="body" sz="quarter" idx="10" hasCustomPrompt="1"/>
          </p:nvPr>
        </p:nvSpPr>
        <p:spPr>
          <a:xfrm>
            <a:off x="558800" y="2303164"/>
            <a:ext cx="11074400" cy="498598"/>
          </a:xfrm>
          <a:prstGeom prst="rect">
            <a:avLst/>
          </a:prstGeom>
        </p:spPr>
        <p:txBody>
          <a:bodyPr/>
          <a:lstStyle>
            <a:lvl1pPr marL="0" indent="0" algn="ctr">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Title of Presentation</a:t>
            </a:r>
          </a:p>
        </p:txBody>
      </p:sp>
      <p:sp>
        <p:nvSpPr>
          <p:cNvPr id="7" name="Text Placeholder 16">
            <a:extLst>
              <a:ext uri="{FF2B5EF4-FFF2-40B4-BE49-F238E27FC236}">
                <a16:creationId xmlns="" xmlns:a16="http://schemas.microsoft.com/office/drawing/2014/main" id="{7B47E2F5-3360-DB44-9B29-DBFDB4970593}"/>
              </a:ext>
            </a:extLst>
          </p:cNvPr>
          <p:cNvSpPr>
            <a:spLocks noGrp="1"/>
          </p:cNvSpPr>
          <p:nvPr>
            <p:ph type="body" sz="quarter" idx="11" hasCustomPrompt="1"/>
          </p:nvPr>
        </p:nvSpPr>
        <p:spPr>
          <a:xfrm>
            <a:off x="558800" y="3536539"/>
            <a:ext cx="11074400" cy="387798"/>
          </a:xfrm>
          <a:prstGeom prst="rect">
            <a:avLst/>
          </a:prstGeom>
        </p:spPr>
        <p:txBody>
          <a:bodyPr/>
          <a:lstStyle>
            <a:lvl1pPr marL="0" indent="0" algn="ctr">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Date</a:t>
            </a:r>
          </a:p>
        </p:txBody>
      </p:sp>
    </p:spTree>
    <p:extLst>
      <p:ext uri="{BB962C8B-B14F-4D97-AF65-F5344CB8AC3E}">
        <p14:creationId xmlns:p14="http://schemas.microsoft.com/office/powerpoint/2010/main" val="5173830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G">
    <p:bg>
      <p:bgPr>
        <a:solidFill>
          <a:srgbClr val="0A4A8E"/>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50852335-FEF1-0D46-B8C3-FF779FEF32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73450" y="6227726"/>
            <a:ext cx="2245101" cy="290392"/>
          </a:xfrm>
          <a:prstGeom prst="rect">
            <a:avLst/>
          </a:prstGeom>
        </p:spPr>
      </p:pic>
      <p:sp>
        <p:nvSpPr>
          <p:cNvPr id="6" name="Text Placeholder 14">
            <a:extLst>
              <a:ext uri="{FF2B5EF4-FFF2-40B4-BE49-F238E27FC236}">
                <a16:creationId xmlns="" xmlns:a16="http://schemas.microsoft.com/office/drawing/2014/main" id="{31E972E3-35BA-FF4F-9180-DEA3FB3B3C4A}"/>
              </a:ext>
            </a:extLst>
          </p:cNvPr>
          <p:cNvSpPr>
            <a:spLocks noGrp="1"/>
          </p:cNvSpPr>
          <p:nvPr>
            <p:ph type="body" sz="quarter" idx="10" hasCustomPrompt="1"/>
          </p:nvPr>
        </p:nvSpPr>
        <p:spPr>
          <a:xfrm>
            <a:off x="558800" y="2303164"/>
            <a:ext cx="11074400" cy="498598"/>
          </a:xfrm>
          <a:prstGeom prst="rect">
            <a:avLst/>
          </a:prstGeom>
        </p:spPr>
        <p:txBody>
          <a:bodyPr/>
          <a:lstStyle>
            <a:lvl1pPr marL="0" indent="0" algn="ctr">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Title of Presentation</a:t>
            </a:r>
          </a:p>
        </p:txBody>
      </p:sp>
      <p:sp>
        <p:nvSpPr>
          <p:cNvPr id="7" name="Text Placeholder 16">
            <a:extLst>
              <a:ext uri="{FF2B5EF4-FFF2-40B4-BE49-F238E27FC236}">
                <a16:creationId xmlns="" xmlns:a16="http://schemas.microsoft.com/office/drawing/2014/main" id="{7B47E2F5-3360-DB44-9B29-DBFDB4970593}"/>
              </a:ext>
            </a:extLst>
          </p:cNvPr>
          <p:cNvSpPr>
            <a:spLocks noGrp="1"/>
          </p:cNvSpPr>
          <p:nvPr>
            <p:ph type="body" sz="quarter" idx="11" hasCustomPrompt="1"/>
          </p:nvPr>
        </p:nvSpPr>
        <p:spPr>
          <a:xfrm>
            <a:off x="558800" y="3536539"/>
            <a:ext cx="11074400" cy="387798"/>
          </a:xfrm>
          <a:prstGeom prst="rect">
            <a:avLst/>
          </a:prstGeom>
        </p:spPr>
        <p:txBody>
          <a:bodyPr/>
          <a:lstStyle>
            <a:lvl1pPr marL="0" indent="0" algn="ctr">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Date</a:t>
            </a:r>
          </a:p>
        </p:txBody>
      </p:sp>
      <p:cxnSp>
        <p:nvCxnSpPr>
          <p:cNvPr id="5" name="Straight Connector 4">
            <a:extLst>
              <a:ext uri="{FF2B5EF4-FFF2-40B4-BE49-F238E27FC236}">
                <a16:creationId xmlns="" xmlns:a16="http://schemas.microsoft.com/office/drawing/2014/main" id="{61BA1E37-0D24-C24A-9EE6-064985A46A4F}"/>
              </a:ext>
            </a:extLst>
          </p:cNvPr>
          <p:cNvCxnSpPr>
            <a:cxnSpLocks/>
          </p:cNvCxnSpPr>
          <p:nvPr userDrawn="1"/>
        </p:nvCxnSpPr>
        <p:spPr>
          <a:xfrm flipH="1">
            <a:off x="558800" y="3154879"/>
            <a:ext cx="110744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1391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ubhead, Content, Footnotes">
    <p:spTree>
      <p:nvGrpSpPr>
        <p:cNvPr id="1" name=""/>
        <p:cNvGrpSpPr/>
        <p:nvPr/>
      </p:nvGrpSpPr>
      <p:grpSpPr>
        <a:xfrm>
          <a:off x="0" y="0"/>
          <a:ext cx="0" cy="0"/>
          <a:chOff x="0" y="0"/>
          <a:chExt cx="0" cy="0"/>
        </a:xfrm>
      </p:grpSpPr>
      <p:sp>
        <p:nvSpPr>
          <p:cNvPr id="18" name="Footnote Placeholder">
            <a:extLst>
              <a:ext uri="{FF2B5EF4-FFF2-40B4-BE49-F238E27FC236}">
                <a16:creationId xmlns="" xmlns:a16="http://schemas.microsoft.com/office/drawing/2014/main" id="{8DFCE922-FAA8-A044-A65B-BFF68B32EE09}"/>
              </a:ext>
            </a:extLst>
          </p:cNvPr>
          <p:cNvSpPr>
            <a:spLocks noGrp="1"/>
          </p:cNvSpPr>
          <p:nvPr>
            <p:ph type="body" sz="quarter" idx="15" hasCustomPrompt="1"/>
          </p:nvPr>
        </p:nvSpPr>
        <p:spPr>
          <a:xfrm>
            <a:off x="558801" y="6338922"/>
            <a:ext cx="5537201" cy="409343"/>
          </a:xfrm>
          <a:prstGeom prst="rect">
            <a:avLst/>
          </a:prstGeom>
        </p:spPr>
        <p:txBody>
          <a:bodyPr wrap="square" lIns="0" tIns="0" rIns="0" bIns="0" anchor="b" anchorCtr="0">
            <a:spAutoFit/>
          </a:bodyPr>
          <a:lstStyle>
            <a:lvl1pPr marL="114300" indent="-114300">
              <a:spcBef>
                <a:spcPts val="0"/>
              </a:spcBef>
              <a:spcAft>
                <a:spcPts val="300"/>
              </a:spcAft>
              <a:buClr>
                <a:srgbClr val="404040"/>
              </a:buClr>
              <a:buFont typeface="+mj-lt"/>
              <a:buAutoNum type="arabicPeriod"/>
              <a:tabLst/>
              <a:defRPr sz="800">
                <a:solidFill>
                  <a:srgbClr val="404040"/>
                </a:solidFill>
              </a:defRPr>
            </a:lvl1pPr>
          </a:lstStyle>
          <a:p>
            <a:pPr lvl="0"/>
            <a:r>
              <a:rPr lang="en-US"/>
              <a:t>Edit footnote text</a:t>
            </a:r>
          </a:p>
          <a:p>
            <a:pPr lvl="0"/>
            <a:r>
              <a:rPr lang="en-US"/>
              <a:t>Edit footnote text</a:t>
            </a:r>
          </a:p>
          <a:p>
            <a:pPr lvl="0"/>
            <a:r>
              <a:rPr lang="en-US"/>
              <a:t>Edit footnote text</a:t>
            </a:r>
          </a:p>
        </p:txBody>
      </p:sp>
      <p:sp>
        <p:nvSpPr>
          <p:cNvPr id="17" name="Content Placeholder">
            <a:extLst>
              <a:ext uri="{FF2B5EF4-FFF2-40B4-BE49-F238E27FC236}">
                <a16:creationId xmlns="" xmlns:a16="http://schemas.microsoft.com/office/drawing/2014/main" id="{02AA23EF-0245-1A4A-B268-E29F8BC0EBB0}"/>
              </a:ext>
            </a:extLst>
          </p:cNvPr>
          <p:cNvSpPr>
            <a:spLocks noGrp="1"/>
          </p:cNvSpPr>
          <p:nvPr>
            <p:ph type="body" sz="quarter" idx="14"/>
          </p:nvPr>
        </p:nvSpPr>
        <p:spPr>
          <a:xfrm>
            <a:off x="558800" y="1452789"/>
            <a:ext cx="11070336" cy="1785104"/>
          </a:xfrm>
          <a:prstGeom prst="rect">
            <a:avLst/>
          </a:prstGeom>
        </p:spPr>
        <p:txBody>
          <a:bodyPr wrap="square" lIns="0" tIns="0" rIns="0" bIns="0">
            <a:spAutoFit/>
          </a:bodyPr>
          <a:lstStyle>
            <a:lvl1pPr marL="174625" indent="-174625">
              <a:spcBef>
                <a:spcPts val="0"/>
              </a:spcBef>
              <a:spcAft>
                <a:spcPts val="900"/>
              </a:spcAft>
              <a:buClr>
                <a:srgbClr val="404040"/>
              </a:buClr>
              <a:buFont typeface="Arial" panose="020B0604020202020204" pitchFamily="34" charset="0"/>
              <a:buChar char="•"/>
              <a:tabLst/>
              <a:defRPr sz="1800">
                <a:solidFill>
                  <a:srgbClr val="404040"/>
                </a:solidFill>
              </a:defRPr>
            </a:lvl1pPr>
            <a:lvl2pPr marL="400050" indent="-174625">
              <a:spcBef>
                <a:spcPts val="0"/>
              </a:spcBef>
              <a:spcAft>
                <a:spcPts val="1100"/>
              </a:spcAft>
              <a:buClr>
                <a:srgbClr val="404040"/>
              </a:buClr>
              <a:tabLst/>
              <a:defRPr sz="1800">
                <a:solidFill>
                  <a:srgbClr val="404040"/>
                </a:solidFill>
              </a:defRPr>
            </a:lvl2pPr>
            <a:lvl3pPr marL="628650" indent="-174625">
              <a:spcBef>
                <a:spcPts val="0"/>
              </a:spcBef>
              <a:spcAft>
                <a:spcPts val="1100"/>
              </a:spcAft>
              <a:buClr>
                <a:srgbClr val="404040"/>
              </a:buClr>
              <a:tabLst/>
              <a:defRPr sz="1800">
                <a:solidFill>
                  <a:srgbClr val="404040"/>
                </a:solidFill>
              </a:defRPr>
            </a:lvl3pPr>
            <a:lvl4pPr marL="857250" indent="-174625">
              <a:spcBef>
                <a:spcPts val="0"/>
              </a:spcBef>
              <a:spcAft>
                <a:spcPts val="1100"/>
              </a:spcAft>
              <a:buClr>
                <a:srgbClr val="404040"/>
              </a:buClr>
              <a:tabLst/>
              <a:defRPr sz="1800">
                <a:solidFill>
                  <a:srgbClr val="404040"/>
                </a:solidFill>
              </a:defRPr>
            </a:lvl4pPr>
            <a:lvl5pPr marL="1085850" indent="-174625">
              <a:spcBef>
                <a:spcPts val="0"/>
              </a:spcBef>
              <a:spcAft>
                <a:spcPts val="1100"/>
              </a:spcAft>
              <a:buClr>
                <a:srgbClr val="404040"/>
              </a:buClr>
              <a:tabLst/>
              <a:defRPr sz="1800">
                <a:solidFill>
                  <a:srgbClr val="40404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Subhead Placeholder">
            <a:extLst>
              <a:ext uri="{FF2B5EF4-FFF2-40B4-BE49-F238E27FC236}">
                <a16:creationId xmlns="" xmlns:a16="http://schemas.microsoft.com/office/drawing/2014/main" id="{8BAE0C8D-9311-C549-9651-2206D63565E0}"/>
              </a:ext>
            </a:extLst>
          </p:cNvPr>
          <p:cNvSpPr>
            <a:spLocks noGrp="1"/>
          </p:cNvSpPr>
          <p:nvPr>
            <p:ph type="body" sz="quarter" idx="13" hasCustomPrompt="1"/>
          </p:nvPr>
        </p:nvSpPr>
        <p:spPr>
          <a:xfrm>
            <a:off x="558800" y="1047735"/>
            <a:ext cx="11074400" cy="221599"/>
          </a:xfrm>
          <a:prstGeom prst="rect">
            <a:avLst/>
          </a:prstGeom>
        </p:spPr>
        <p:txBody>
          <a:bodyPr lIns="0" tIns="0" rIns="0" bIns="0"/>
          <a:lstStyle>
            <a:lvl1pPr marL="0" indent="0">
              <a:spcBef>
                <a:spcPts val="0"/>
              </a:spcBef>
              <a:spcAft>
                <a:spcPts val="1200"/>
              </a:spcAft>
              <a:buNone/>
              <a:defRPr sz="1600">
                <a:solidFill>
                  <a:srgbClr val="404040"/>
                </a:solidFill>
              </a:defRPr>
            </a:lvl1pPr>
          </a:lstStyle>
          <a:p>
            <a:pPr lvl="0"/>
            <a:r>
              <a:rPr lang="en-US"/>
              <a:t>Click to edit subhead</a:t>
            </a:r>
          </a:p>
        </p:txBody>
      </p:sp>
      <p:sp>
        <p:nvSpPr>
          <p:cNvPr id="7" name="Title Placeholder">
            <a:extLst>
              <a:ext uri="{FF2B5EF4-FFF2-40B4-BE49-F238E27FC236}">
                <a16:creationId xmlns="" xmlns:a16="http://schemas.microsoft.com/office/drawing/2014/main" id="{34394691-FC2F-F349-96EB-F792F3F25D02}"/>
              </a:ext>
            </a:extLst>
          </p:cNvPr>
          <p:cNvSpPr>
            <a:spLocks noGrp="1"/>
          </p:cNvSpPr>
          <p:nvPr>
            <p:ph type="title" hasCustomPrompt="1"/>
          </p:nvPr>
        </p:nvSpPr>
        <p:spPr>
          <a:xfrm>
            <a:off x="558800" y="559580"/>
            <a:ext cx="11070336" cy="304699"/>
          </a:xfrm>
          <a:prstGeom prst="rect">
            <a:avLst/>
          </a:prstGeom>
        </p:spPr>
        <p:txBody>
          <a:bodyPr vert="horz" wrap="square" lIns="0" tIns="0" rIns="0" bIns="0" rtlCol="0" anchor="b" anchorCtr="0">
            <a:spAutoFit/>
          </a:bodyPr>
          <a:lstStyle/>
          <a:p>
            <a:r>
              <a:rPr lang="en-US"/>
              <a:t>Click to edit title of style</a:t>
            </a:r>
            <a:endParaRPr lang="en-US" dirty="0"/>
          </a:p>
        </p:txBody>
      </p:sp>
      <p:sp>
        <p:nvSpPr>
          <p:cNvPr id="8" name="Footer Placeholder 4">
            <a:extLst>
              <a:ext uri="{FF2B5EF4-FFF2-40B4-BE49-F238E27FC236}">
                <a16:creationId xmlns="" xmlns:a16="http://schemas.microsoft.com/office/drawing/2014/main" id="{10081939-311F-E548-8D83-B61F7473B495}"/>
              </a:ext>
            </a:extLst>
          </p:cNvPr>
          <p:cNvSpPr>
            <a:spLocks noGrp="1"/>
          </p:cNvSpPr>
          <p:nvPr>
            <p:ph type="ftr" sz="quarter" idx="3"/>
          </p:nvPr>
        </p:nvSpPr>
        <p:spPr>
          <a:xfrm>
            <a:off x="6839228" y="6594376"/>
            <a:ext cx="4151009" cy="153888"/>
          </a:xfrm>
          <a:prstGeom prst="rect">
            <a:avLst/>
          </a:prstGeom>
        </p:spPr>
        <p:txBody>
          <a:bodyPr vert="horz" wrap="square" lIns="0" tIns="0" rIns="0" bIns="0" rtlCol="0" anchor="b" anchorCtr="0">
            <a:spAutoFit/>
          </a:bodyPr>
          <a:lstStyle>
            <a:lvl1pPr algn="ctr">
              <a:defRPr sz="1000">
                <a:solidFill>
                  <a:srgbClr val="404040"/>
                </a:solidFill>
              </a:defRPr>
            </a:lvl1pPr>
          </a:lstStyle>
          <a:p>
            <a:pPr algn="r"/>
            <a:r>
              <a:rPr lang="en-US"/>
              <a:t>For Internal Use Only</a:t>
            </a:r>
          </a:p>
        </p:txBody>
      </p:sp>
      <p:sp>
        <p:nvSpPr>
          <p:cNvPr id="9" name="Slide Number Placeholder 5">
            <a:extLst>
              <a:ext uri="{FF2B5EF4-FFF2-40B4-BE49-F238E27FC236}">
                <a16:creationId xmlns="" xmlns:a16="http://schemas.microsoft.com/office/drawing/2014/main" id="{2970EC71-22AD-794B-8AF9-594F1B25587C}"/>
              </a:ext>
            </a:extLst>
          </p:cNvPr>
          <p:cNvSpPr>
            <a:spLocks noGrp="1"/>
          </p:cNvSpPr>
          <p:nvPr>
            <p:ph type="sldNum" sz="quarter" idx="4"/>
          </p:nvPr>
        </p:nvSpPr>
        <p:spPr>
          <a:xfrm>
            <a:off x="10960101" y="6566773"/>
            <a:ext cx="669036" cy="184666"/>
          </a:xfrm>
          <a:prstGeom prst="rect">
            <a:avLst/>
          </a:prstGeom>
        </p:spPr>
        <p:txBody>
          <a:bodyPr vert="horz" wrap="square" lIns="0" tIns="0" rIns="0" bIns="0" rtlCol="0" anchor="b" anchorCtr="0">
            <a:spAutoFit/>
          </a:bodyPr>
          <a:lstStyle>
            <a:lvl1pPr algn="r">
              <a:defRPr sz="1000">
                <a:solidFill>
                  <a:srgbClr val="404040"/>
                </a:solidFill>
              </a:defRPr>
            </a:lvl1pPr>
          </a:lstStyle>
          <a:p>
            <a:r>
              <a:rPr lang="en-US" sz="1200">
                <a:solidFill>
                  <a:srgbClr val="5FA4CE"/>
                </a:solidFill>
              </a:rPr>
              <a:t>|</a:t>
            </a:r>
            <a:r>
              <a:rPr lang="en-US"/>
              <a:t>     </a:t>
            </a:r>
            <a:fld id="{7382EA2F-0139-5545-B2F7-0771B570C23C}" type="slidenum">
              <a:rPr lang="en-US" smtClean="0"/>
              <a:pPr/>
              <a:t>‹#›</a:t>
            </a:fld>
            <a:endParaRPr lang="en-US"/>
          </a:p>
        </p:txBody>
      </p:sp>
    </p:spTree>
    <p:extLst>
      <p:ext uri="{BB962C8B-B14F-4D97-AF65-F5344CB8AC3E}">
        <p14:creationId xmlns:p14="http://schemas.microsoft.com/office/powerpoint/2010/main" val="40745319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Content, Footnotes">
    <p:spTree>
      <p:nvGrpSpPr>
        <p:cNvPr id="1" name=""/>
        <p:cNvGrpSpPr/>
        <p:nvPr/>
      </p:nvGrpSpPr>
      <p:grpSpPr>
        <a:xfrm>
          <a:off x="0" y="0"/>
          <a:ext cx="0" cy="0"/>
          <a:chOff x="0" y="0"/>
          <a:chExt cx="0" cy="0"/>
        </a:xfrm>
      </p:grpSpPr>
      <p:sp>
        <p:nvSpPr>
          <p:cNvPr id="20" name="Footnote Placeholder">
            <a:extLst>
              <a:ext uri="{FF2B5EF4-FFF2-40B4-BE49-F238E27FC236}">
                <a16:creationId xmlns="" xmlns:a16="http://schemas.microsoft.com/office/drawing/2014/main" id="{76A0BC3D-9D4D-494D-8B26-98FAD728EC55}"/>
              </a:ext>
            </a:extLst>
          </p:cNvPr>
          <p:cNvSpPr>
            <a:spLocks noGrp="1"/>
          </p:cNvSpPr>
          <p:nvPr>
            <p:ph type="body" sz="quarter" idx="15" hasCustomPrompt="1"/>
          </p:nvPr>
        </p:nvSpPr>
        <p:spPr>
          <a:xfrm>
            <a:off x="558801" y="6338922"/>
            <a:ext cx="5537201" cy="409343"/>
          </a:xfrm>
          <a:prstGeom prst="rect">
            <a:avLst/>
          </a:prstGeom>
        </p:spPr>
        <p:txBody>
          <a:bodyPr wrap="square" lIns="0" tIns="0" rIns="0" bIns="0" anchor="b" anchorCtr="0">
            <a:spAutoFit/>
          </a:bodyPr>
          <a:lstStyle>
            <a:lvl1pPr marL="114300" indent="-114300">
              <a:spcBef>
                <a:spcPts val="0"/>
              </a:spcBef>
              <a:spcAft>
                <a:spcPts val="300"/>
              </a:spcAft>
              <a:buClr>
                <a:srgbClr val="404040"/>
              </a:buClr>
              <a:buFont typeface="+mj-lt"/>
              <a:buAutoNum type="arabicPeriod"/>
              <a:tabLst/>
              <a:defRPr sz="800">
                <a:solidFill>
                  <a:srgbClr val="404040"/>
                </a:solidFill>
              </a:defRPr>
            </a:lvl1pPr>
          </a:lstStyle>
          <a:p>
            <a:pPr lvl="0"/>
            <a:r>
              <a:rPr lang="en-US"/>
              <a:t>Edit footnote text</a:t>
            </a:r>
          </a:p>
          <a:p>
            <a:pPr lvl="0"/>
            <a:r>
              <a:rPr lang="en-US"/>
              <a:t>Edit footnote text</a:t>
            </a:r>
          </a:p>
          <a:p>
            <a:pPr lvl="0"/>
            <a:r>
              <a:rPr lang="en-US"/>
              <a:t>Edit footnote text</a:t>
            </a:r>
          </a:p>
        </p:txBody>
      </p:sp>
      <p:sp>
        <p:nvSpPr>
          <p:cNvPr id="18" name="Content Placeholder">
            <a:extLst>
              <a:ext uri="{FF2B5EF4-FFF2-40B4-BE49-F238E27FC236}">
                <a16:creationId xmlns="" xmlns:a16="http://schemas.microsoft.com/office/drawing/2014/main" id="{DFB0965C-5D15-4444-8111-5DD44B2481D4}"/>
              </a:ext>
            </a:extLst>
          </p:cNvPr>
          <p:cNvSpPr>
            <a:spLocks noGrp="1"/>
          </p:cNvSpPr>
          <p:nvPr>
            <p:ph type="body" sz="quarter" idx="14"/>
          </p:nvPr>
        </p:nvSpPr>
        <p:spPr>
          <a:xfrm>
            <a:off x="558800" y="1453896"/>
            <a:ext cx="11074400" cy="1785104"/>
          </a:xfrm>
          <a:prstGeom prst="rect">
            <a:avLst/>
          </a:prstGeom>
        </p:spPr>
        <p:txBody>
          <a:bodyPr wrap="square" lIns="0" tIns="0" rIns="0" bIns="0">
            <a:spAutoFit/>
          </a:bodyPr>
          <a:lstStyle>
            <a:lvl1pPr marL="174625" indent="-174625">
              <a:spcBef>
                <a:spcPts val="0"/>
              </a:spcBef>
              <a:spcAft>
                <a:spcPts val="900"/>
              </a:spcAft>
              <a:buClr>
                <a:srgbClr val="404040"/>
              </a:buClr>
              <a:tabLst/>
              <a:defRPr sz="1800">
                <a:solidFill>
                  <a:srgbClr val="404040"/>
                </a:solidFill>
              </a:defRPr>
            </a:lvl1pPr>
            <a:lvl2pPr marL="400050" indent="-174625">
              <a:spcBef>
                <a:spcPts val="0"/>
              </a:spcBef>
              <a:spcAft>
                <a:spcPts val="1100"/>
              </a:spcAft>
              <a:buClr>
                <a:srgbClr val="404040"/>
              </a:buClr>
              <a:tabLst/>
              <a:defRPr sz="1800">
                <a:solidFill>
                  <a:srgbClr val="404040"/>
                </a:solidFill>
              </a:defRPr>
            </a:lvl2pPr>
            <a:lvl3pPr marL="628650" indent="-174625">
              <a:spcBef>
                <a:spcPts val="0"/>
              </a:spcBef>
              <a:spcAft>
                <a:spcPts val="1100"/>
              </a:spcAft>
              <a:buClr>
                <a:srgbClr val="404040"/>
              </a:buClr>
              <a:tabLst/>
              <a:defRPr sz="1800">
                <a:solidFill>
                  <a:srgbClr val="404040"/>
                </a:solidFill>
              </a:defRPr>
            </a:lvl3pPr>
            <a:lvl4pPr marL="857250" indent="-174625">
              <a:spcBef>
                <a:spcPts val="0"/>
              </a:spcBef>
              <a:spcAft>
                <a:spcPts val="1100"/>
              </a:spcAft>
              <a:buClr>
                <a:srgbClr val="404040"/>
              </a:buClr>
              <a:tabLst/>
              <a:defRPr sz="1800">
                <a:solidFill>
                  <a:srgbClr val="404040"/>
                </a:solidFill>
              </a:defRPr>
            </a:lvl4pPr>
            <a:lvl5pPr marL="1085850" indent="-174625">
              <a:spcBef>
                <a:spcPts val="0"/>
              </a:spcBef>
              <a:spcAft>
                <a:spcPts val="1100"/>
              </a:spcAft>
              <a:buClr>
                <a:srgbClr val="404040"/>
              </a:buClr>
              <a:tabLst/>
              <a:defRPr sz="1800">
                <a:solidFill>
                  <a:srgbClr val="40404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Title Placeholder">
            <a:extLst>
              <a:ext uri="{FF2B5EF4-FFF2-40B4-BE49-F238E27FC236}">
                <a16:creationId xmlns="" xmlns:a16="http://schemas.microsoft.com/office/drawing/2014/main" id="{DFD63B35-C242-F24A-8A6F-07E1B2EB2C3C}"/>
              </a:ext>
            </a:extLst>
          </p:cNvPr>
          <p:cNvSpPr>
            <a:spLocks noGrp="1"/>
          </p:cNvSpPr>
          <p:nvPr>
            <p:ph type="title" hasCustomPrompt="1"/>
          </p:nvPr>
        </p:nvSpPr>
        <p:spPr>
          <a:xfrm>
            <a:off x="558800" y="559580"/>
            <a:ext cx="11074400" cy="304699"/>
          </a:xfrm>
          <a:prstGeom prst="rect">
            <a:avLst/>
          </a:prstGeom>
        </p:spPr>
        <p:txBody>
          <a:bodyPr vert="horz" wrap="square" lIns="0" tIns="0" rIns="0" bIns="0" rtlCol="0" anchor="b" anchorCtr="0">
            <a:spAutoFit/>
          </a:bodyPr>
          <a:lstStyle/>
          <a:p>
            <a:r>
              <a:rPr lang="en-US"/>
              <a:t>Click to edit title of style</a:t>
            </a:r>
            <a:endParaRPr lang="en-US" dirty="0"/>
          </a:p>
        </p:txBody>
      </p:sp>
      <p:sp>
        <p:nvSpPr>
          <p:cNvPr id="7" name="Footer Placeholder 4">
            <a:extLst>
              <a:ext uri="{FF2B5EF4-FFF2-40B4-BE49-F238E27FC236}">
                <a16:creationId xmlns="" xmlns:a16="http://schemas.microsoft.com/office/drawing/2014/main" id="{EDFC22F7-8EDB-0F45-9D40-F12CCE3A895F}"/>
              </a:ext>
            </a:extLst>
          </p:cNvPr>
          <p:cNvSpPr>
            <a:spLocks noGrp="1"/>
          </p:cNvSpPr>
          <p:nvPr>
            <p:ph type="ftr" sz="quarter" idx="3"/>
          </p:nvPr>
        </p:nvSpPr>
        <p:spPr>
          <a:xfrm>
            <a:off x="6839228" y="6594376"/>
            <a:ext cx="4151009" cy="153888"/>
          </a:xfrm>
          <a:prstGeom prst="rect">
            <a:avLst/>
          </a:prstGeom>
        </p:spPr>
        <p:txBody>
          <a:bodyPr vert="horz" wrap="square" lIns="0" tIns="0" rIns="0" bIns="0" rtlCol="0" anchor="b" anchorCtr="0">
            <a:spAutoFit/>
          </a:bodyPr>
          <a:lstStyle>
            <a:lvl1pPr algn="ctr">
              <a:defRPr sz="1000">
                <a:solidFill>
                  <a:srgbClr val="404040"/>
                </a:solidFill>
              </a:defRPr>
            </a:lvl1pPr>
          </a:lstStyle>
          <a:p>
            <a:pPr algn="r"/>
            <a:r>
              <a:rPr lang="en-US"/>
              <a:t>For Internal Use Only</a:t>
            </a:r>
          </a:p>
        </p:txBody>
      </p:sp>
      <p:sp>
        <p:nvSpPr>
          <p:cNvPr id="8" name="Slide Number Placeholder 5">
            <a:extLst>
              <a:ext uri="{FF2B5EF4-FFF2-40B4-BE49-F238E27FC236}">
                <a16:creationId xmlns="" xmlns:a16="http://schemas.microsoft.com/office/drawing/2014/main" id="{097FEEE0-19B9-0945-8D7B-0BB5B7B0C26A}"/>
              </a:ext>
            </a:extLst>
          </p:cNvPr>
          <p:cNvSpPr>
            <a:spLocks noGrp="1"/>
          </p:cNvSpPr>
          <p:nvPr>
            <p:ph type="sldNum" sz="quarter" idx="4"/>
          </p:nvPr>
        </p:nvSpPr>
        <p:spPr>
          <a:xfrm>
            <a:off x="10960101" y="6566773"/>
            <a:ext cx="669036" cy="184666"/>
          </a:xfrm>
          <a:prstGeom prst="rect">
            <a:avLst/>
          </a:prstGeom>
        </p:spPr>
        <p:txBody>
          <a:bodyPr vert="horz" wrap="square" lIns="0" tIns="0" rIns="0" bIns="0" rtlCol="0" anchor="b" anchorCtr="0">
            <a:spAutoFit/>
          </a:bodyPr>
          <a:lstStyle>
            <a:lvl1pPr algn="r">
              <a:defRPr sz="1000">
                <a:solidFill>
                  <a:srgbClr val="404040"/>
                </a:solidFill>
              </a:defRPr>
            </a:lvl1pPr>
          </a:lstStyle>
          <a:p>
            <a:r>
              <a:rPr lang="en-US" sz="1200">
                <a:solidFill>
                  <a:srgbClr val="5FA4CE"/>
                </a:solidFill>
              </a:rPr>
              <a:t>|</a:t>
            </a:r>
            <a:r>
              <a:rPr lang="en-US"/>
              <a:t>     </a:t>
            </a:r>
            <a:fld id="{7382EA2F-0139-5545-B2F7-0771B570C23C}" type="slidenum">
              <a:rPr lang="en-US" smtClean="0"/>
              <a:pPr/>
              <a:t>‹#›</a:t>
            </a:fld>
            <a:endParaRPr lang="en-US"/>
          </a:p>
        </p:txBody>
      </p:sp>
    </p:spTree>
    <p:extLst>
      <p:ext uri="{BB962C8B-B14F-4D97-AF65-F5344CB8AC3E}">
        <p14:creationId xmlns:p14="http://schemas.microsoft.com/office/powerpoint/2010/main" val="1426235558"/>
      </p:ext>
    </p:extLst>
  </p:cSld>
  <p:clrMapOvr>
    <a:masterClrMapping/>
  </p:clrMapOvr>
  <p:extLst mod="1">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15" name="Content Placeholder">
            <a:extLst>
              <a:ext uri="{FF2B5EF4-FFF2-40B4-BE49-F238E27FC236}">
                <a16:creationId xmlns="" xmlns:a16="http://schemas.microsoft.com/office/drawing/2014/main" id="{4C3DAF4C-D4CA-B841-A6C3-98D646F4AE43}"/>
              </a:ext>
            </a:extLst>
          </p:cNvPr>
          <p:cNvSpPr>
            <a:spLocks noGrp="1"/>
          </p:cNvSpPr>
          <p:nvPr>
            <p:ph type="body" sz="quarter" idx="14"/>
          </p:nvPr>
        </p:nvSpPr>
        <p:spPr>
          <a:xfrm>
            <a:off x="558800" y="1453896"/>
            <a:ext cx="11074400" cy="1785104"/>
          </a:xfrm>
          <a:prstGeom prst="rect">
            <a:avLst/>
          </a:prstGeom>
        </p:spPr>
        <p:txBody>
          <a:bodyPr wrap="square" lIns="0" tIns="0" rIns="0" bIns="0">
            <a:spAutoFit/>
          </a:bodyPr>
          <a:lstStyle>
            <a:lvl1pPr marL="174625" indent="-174625">
              <a:spcBef>
                <a:spcPts val="0"/>
              </a:spcBef>
              <a:spcAft>
                <a:spcPts val="900"/>
              </a:spcAft>
              <a:buClr>
                <a:srgbClr val="404040"/>
              </a:buClr>
              <a:tabLst/>
              <a:defRPr sz="1800">
                <a:solidFill>
                  <a:srgbClr val="404040"/>
                </a:solidFill>
              </a:defRPr>
            </a:lvl1pPr>
            <a:lvl2pPr marL="400050" indent="-174625">
              <a:spcBef>
                <a:spcPts val="0"/>
              </a:spcBef>
              <a:spcAft>
                <a:spcPts val="1100"/>
              </a:spcAft>
              <a:buClr>
                <a:srgbClr val="404040"/>
              </a:buClr>
              <a:tabLst/>
              <a:defRPr sz="1800">
                <a:solidFill>
                  <a:srgbClr val="404040"/>
                </a:solidFill>
              </a:defRPr>
            </a:lvl2pPr>
            <a:lvl3pPr marL="628650" indent="-174625">
              <a:spcBef>
                <a:spcPts val="0"/>
              </a:spcBef>
              <a:spcAft>
                <a:spcPts val="1100"/>
              </a:spcAft>
              <a:buClr>
                <a:srgbClr val="404040"/>
              </a:buClr>
              <a:tabLst/>
              <a:defRPr sz="1800">
                <a:solidFill>
                  <a:srgbClr val="404040"/>
                </a:solidFill>
              </a:defRPr>
            </a:lvl3pPr>
            <a:lvl4pPr marL="857250" indent="-174625">
              <a:spcBef>
                <a:spcPts val="0"/>
              </a:spcBef>
              <a:spcAft>
                <a:spcPts val="1100"/>
              </a:spcAft>
              <a:buClr>
                <a:srgbClr val="404040"/>
              </a:buClr>
              <a:tabLst/>
              <a:defRPr sz="1800">
                <a:solidFill>
                  <a:srgbClr val="404040"/>
                </a:solidFill>
              </a:defRPr>
            </a:lvl4pPr>
            <a:lvl5pPr marL="1085850" indent="-174625">
              <a:spcBef>
                <a:spcPts val="0"/>
              </a:spcBef>
              <a:spcAft>
                <a:spcPts val="1100"/>
              </a:spcAft>
              <a:buClr>
                <a:srgbClr val="404040"/>
              </a:buClr>
              <a:tabLst/>
              <a:defRPr sz="1800">
                <a:solidFill>
                  <a:srgbClr val="40404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itle Placeholder">
            <a:extLst>
              <a:ext uri="{FF2B5EF4-FFF2-40B4-BE49-F238E27FC236}">
                <a16:creationId xmlns="" xmlns:a16="http://schemas.microsoft.com/office/drawing/2014/main" id="{422E5574-76EC-4E4B-B702-34A67714698D}"/>
              </a:ext>
            </a:extLst>
          </p:cNvPr>
          <p:cNvSpPr>
            <a:spLocks noGrp="1"/>
          </p:cNvSpPr>
          <p:nvPr>
            <p:ph type="title" hasCustomPrompt="1"/>
          </p:nvPr>
        </p:nvSpPr>
        <p:spPr>
          <a:xfrm>
            <a:off x="558800" y="559580"/>
            <a:ext cx="11074400" cy="304699"/>
          </a:xfrm>
          <a:prstGeom prst="rect">
            <a:avLst/>
          </a:prstGeom>
        </p:spPr>
        <p:txBody>
          <a:bodyPr vert="horz" wrap="square" lIns="0" tIns="0" rIns="0" bIns="0" rtlCol="0" anchor="b" anchorCtr="0">
            <a:spAutoFit/>
          </a:bodyPr>
          <a:lstStyle/>
          <a:p>
            <a:r>
              <a:rPr lang="en-US"/>
              <a:t>Click to edit title of style</a:t>
            </a:r>
            <a:endParaRPr lang="en-US" dirty="0"/>
          </a:p>
        </p:txBody>
      </p:sp>
      <p:sp>
        <p:nvSpPr>
          <p:cNvPr id="6" name="Footer Placeholder 4">
            <a:extLst>
              <a:ext uri="{FF2B5EF4-FFF2-40B4-BE49-F238E27FC236}">
                <a16:creationId xmlns="" xmlns:a16="http://schemas.microsoft.com/office/drawing/2014/main" id="{998C5850-4640-6B43-851B-328000B97757}"/>
              </a:ext>
            </a:extLst>
          </p:cNvPr>
          <p:cNvSpPr>
            <a:spLocks noGrp="1"/>
          </p:cNvSpPr>
          <p:nvPr>
            <p:ph type="ftr" sz="quarter" idx="3"/>
          </p:nvPr>
        </p:nvSpPr>
        <p:spPr>
          <a:xfrm>
            <a:off x="6839228" y="6594376"/>
            <a:ext cx="4151009" cy="153888"/>
          </a:xfrm>
          <a:prstGeom prst="rect">
            <a:avLst/>
          </a:prstGeom>
        </p:spPr>
        <p:txBody>
          <a:bodyPr vert="horz" wrap="square" lIns="0" tIns="0" rIns="0" bIns="0" rtlCol="0" anchor="b" anchorCtr="0">
            <a:spAutoFit/>
          </a:bodyPr>
          <a:lstStyle>
            <a:lvl1pPr algn="ctr">
              <a:defRPr sz="1000">
                <a:solidFill>
                  <a:srgbClr val="404040"/>
                </a:solidFill>
              </a:defRPr>
            </a:lvl1pPr>
          </a:lstStyle>
          <a:p>
            <a:pPr algn="r"/>
            <a:r>
              <a:rPr lang="en-US"/>
              <a:t>For Internal Use Only</a:t>
            </a:r>
          </a:p>
        </p:txBody>
      </p:sp>
      <p:sp>
        <p:nvSpPr>
          <p:cNvPr id="7" name="Slide Number Placeholder 5">
            <a:extLst>
              <a:ext uri="{FF2B5EF4-FFF2-40B4-BE49-F238E27FC236}">
                <a16:creationId xmlns="" xmlns:a16="http://schemas.microsoft.com/office/drawing/2014/main" id="{0B79AA71-1DCA-8843-93AC-831B0695FD09}"/>
              </a:ext>
            </a:extLst>
          </p:cNvPr>
          <p:cNvSpPr>
            <a:spLocks noGrp="1"/>
          </p:cNvSpPr>
          <p:nvPr>
            <p:ph type="sldNum" sz="quarter" idx="4"/>
          </p:nvPr>
        </p:nvSpPr>
        <p:spPr>
          <a:xfrm>
            <a:off x="10960101" y="6566773"/>
            <a:ext cx="669036" cy="184666"/>
          </a:xfrm>
          <a:prstGeom prst="rect">
            <a:avLst/>
          </a:prstGeom>
        </p:spPr>
        <p:txBody>
          <a:bodyPr vert="horz" wrap="square" lIns="0" tIns="0" rIns="0" bIns="0" rtlCol="0" anchor="b" anchorCtr="0">
            <a:spAutoFit/>
          </a:bodyPr>
          <a:lstStyle>
            <a:lvl1pPr algn="r">
              <a:defRPr sz="1000">
                <a:solidFill>
                  <a:srgbClr val="404040"/>
                </a:solidFill>
              </a:defRPr>
            </a:lvl1pPr>
          </a:lstStyle>
          <a:p>
            <a:r>
              <a:rPr lang="en-US" sz="1200">
                <a:solidFill>
                  <a:srgbClr val="5FA4CE"/>
                </a:solidFill>
              </a:rPr>
              <a:t>|</a:t>
            </a:r>
            <a:r>
              <a:rPr lang="en-US"/>
              <a:t>     </a:t>
            </a:r>
            <a:fld id="{7382EA2F-0139-5545-B2F7-0771B570C23C}" type="slidenum">
              <a:rPr lang="en-US" smtClean="0"/>
              <a:pPr/>
              <a:t>‹#›</a:t>
            </a:fld>
            <a:endParaRPr lang="en-US"/>
          </a:p>
        </p:txBody>
      </p:sp>
    </p:spTree>
    <p:extLst>
      <p:ext uri="{BB962C8B-B14F-4D97-AF65-F5344CB8AC3E}">
        <p14:creationId xmlns:p14="http://schemas.microsoft.com/office/powerpoint/2010/main" val="3529856981"/>
      </p:ext>
    </p:extLst>
  </p:cSld>
  <p:clrMapOvr>
    <a:masterClrMapping/>
  </p:clrMapOvr>
  <p:extLst mod="1">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ubhead, Footnotes">
    <p:spTree>
      <p:nvGrpSpPr>
        <p:cNvPr id="1" name=""/>
        <p:cNvGrpSpPr/>
        <p:nvPr/>
      </p:nvGrpSpPr>
      <p:grpSpPr>
        <a:xfrm>
          <a:off x="0" y="0"/>
          <a:ext cx="0" cy="0"/>
          <a:chOff x="0" y="0"/>
          <a:chExt cx="0" cy="0"/>
        </a:xfrm>
      </p:grpSpPr>
      <p:sp>
        <p:nvSpPr>
          <p:cNvPr id="13" name="Footnote Placeholder">
            <a:extLst>
              <a:ext uri="{FF2B5EF4-FFF2-40B4-BE49-F238E27FC236}">
                <a16:creationId xmlns="" xmlns:a16="http://schemas.microsoft.com/office/drawing/2014/main" id="{BBB49476-0D34-804D-9EB9-E0B639CAE422}"/>
              </a:ext>
            </a:extLst>
          </p:cNvPr>
          <p:cNvSpPr>
            <a:spLocks noGrp="1"/>
          </p:cNvSpPr>
          <p:nvPr>
            <p:ph type="body" sz="quarter" idx="15" hasCustomPrompt="1"/>
          </p:nvPr>
        </p:nvSpPr>
        <p:spPr>
          <a:xfrm>
            <a:off x="558801" y="6338922"/>
            <a:ext cx="5537201" cy="409343"/>
          </a:xfrm>
          <a:prstGeom prst="rect">
            <a:avLst/>
          </a:prstGeom>
        </p:spPr>
        <p:txBody>
          <a:bodyPr wrap="square" lIns="0" tIns="0" rIns="0" bIns="0" anchor="b" anchorCtr="0">
            <a:spAutoFit/>
          </a:bodyPr>
          <a:lstStyle>
            <a:lvl1pPr marL="114300" indent="-114300">
              <a:spcBef>
                <a:spcPts val="0"/>
              </a:spcBef>
              <a:spcAft>
                <a:spcPts val="300"/>
              </a:spcAft>
              <a:buClr>
                <a:srgbClr val="404040"/>
              </a:buClr>
              <a:buFont typeface="+mj-lt"/>
              <a:buAutoNum type="arabicPeriod"/>
              <a:tabLst/>
              <a:defRPr sz="800">
                <a:solidFill>
                  <a:srgbClr val="404040"/>
                </a:solidFill>
              </a:defRPr>
            </a:lvl1pPr>
          </a:lstStyle>
          <a:p>
            <a:pPr lvl="0"/>
            <a:r>
              <a:rPr lang="en-US"/>
              <a:t>Edit footnote text</a:t>
            </a:r>
          </a:p>
          <a:p>
            <a:pPr lvl="0"/>
            <a:r>
              <a:rPr lang="en-US"/>
              <a:t>Edit footnote text</a:t>
            </a:r>
          </a:p>
          <a:p>
            <a:pPr lvl="0"/>
            <a:r>
              <a:rPr lang="en-US"/>
              <a:t>Edit footnote text</a:t>
            </a:r>
          </a:p>
        </p:txBody>
      </p:sp>
      <p:sp>
        <p:nvSpPr>
          <p:cNvPr id="9" name="Subhead Placeholder">
            <a:extLst>
              <a:ext uri="{FF2B5EF4-FFF2-40B4-BE49-F238E27FC236}">
                <a16:creationId xmlns="" xmlns:a16="http://schemas.microsoft.com/office/drawing/2014/main" id="{156C505B-F0B1-014F-9EF5-D45DD39620BC}"/>
              </a:ext>
            </a:extLst>
          </p:cNvPr>
          <p:cNvSpPr>
            <a:spLocks noGrp="1"/>
          </p:cNvSpPr>
          <p:nvPr>
            <p:ph type="body" sz="quarter" idx="13" hasCustomPrompt="1"/>
          </p:nvPr>
        </p:nvSpPr>
        <p:spPr>
          <a:xfrm>
            <a:off x="558800" y="1047735"/>
            <a:ext cx="11074400" cy="221599"/>
          </a:xfrm>
          <a:prstGeom prst="rect">
            <a:avLst/>
          </a:prstGeom>
        </p:spPr>
        <p:txBody>
          <a:bodyPr lIns="0" tIns="0" rIns="0" bIns="0"/>
          <a:lstStyle>
            <a:lvl1pPr marL="0" indent="0">
              <a:buNone/>
              <a:defRPr sz="1600">
                <a:solidFill>
                  <a:srgbClr val="404040"/>
                </a:solidFill>
              </a:defRPr>
            </a:lvl1pPr>
          </a:lstStyle>
          <a:p>
            <a:pPr lvl="0"/>
            <a:r>
              <a:rPr lang="en-US"/>
              <a:t>Click to edit subhead</a:t>
            </a:r>
          </a:p>
        </p:txBody>
      </p:sp>
      <p:sp>
        <p:nvSpPr>
          <p:cNvPr id="2" name="Title Placeholder"/>
          <p:cNvSpPr>
            <a:spLocks noGrp="1"/>
          </p:cNvSpPr>
          <p:nvPr>
            <p:ph type="title" hasCustomPrompt="1"/>
          </p:nvPr>
        </p:nvSpPr>
        <p:spPr/>
        <p:txBody>
          <a:bodyPr/>
          <a:lstStyle/>
          <a:p>
            <a:r>
              <a:rPr lang="en-US"/>
              <a:t>Click to edit title of style</a:t>
            </a:r>
            <a:endParaRPr lang="en-US" dirty="0"/>
          </a:p>
        </p:txBody>
      </p:sp>
      <p:sp>
        <p:nvSpPr>
          <p:cNvPr id="7" name="Footer Placeholder 4">
            <a:extLst>
              <a:ext uri="{FF2B5EF4-FFF2-40B4-BE49-F238E27FC236}">
                <a16:creationId xmlns="" xmlns:a16="http://schemas.microsoft.com/office/drawing/2014/main" id="{F0CE1418-5965-BC4D-A290-F8DEB678E061}"/>
              </a:ext>
            </a:extLst>
          </p:cNvPr>
          <p:cNvSpPr>
            <a:spLocks noGrp="1"/>
          </p:cNvSpPr>
          <p:nvPr>
            <p:ph type="ftr" sz="quarter" idx="3"/>
          </p:nvPr>
        </p:nvSpPr>
        <p:spPr>
          <a:xfrm>
            <a:off x="6839228" y="6594376"/>
            <a:ext cx="4151009" cy="153888"/>
          </a:xfrm>
          <a:prstGeom prst="rect">
            <a:avLst/>
          </a:prstGeom>
        </p:spPr>
        <p:txBody>
          <a:bodyPr vert="horz" wrap="square" lIns="0" tIns="0" rIns="0" bIns="0" rtlCol="0" anchor="b" anchorCtr="0">
            <a:spAutoFit/>
          </a:bodyPr>
          <a:lstStyle>
            <a:lvl1pPr algn="ctr">
              <a:defRPr sz="1000">
                <a:solidFill>
                  <a:srgbClr val="404040"/>
                </a:solidFill>
              </a:defRPr>
            </a:lvl1pPr>
          </a:lstStyle>
          <a:p>
            <a:pPr algn="r"/>
            <a:r>
              <a:rPr lang="en-US"/>
              <a:t>For Internal Use Only</a:t>
            </a:r>
          </a:p>
        </p:txBody>
      </p:sp>
      <p:sp>
        <p:nvSpPr>
          <p:cNvPr id="8" name="Slide Number Placeholder 5">
            <a:extLst>
              <a:ext uri="{FF2B5EF4-FFF2-40B4-BE49-F238E27FC236}">
                <a16:creationId xmlns="" xmlns:a16="http://schemas.microsoft.com/office/drawing/2014/main" id="{61B0612D-85F8-CE41-AA67-03A9DC75916C}"/>
              </a:ext>
            </a:extLst>
          </p:cNvPr>
          <p:cNvSpPr>
            <a:spLocks noGrp="1"/>
          </p:cNvSpPr>
          <p:nvPr>
            <p:ph type="sldNum" sz="quarter" idx="4"/>
          </p:nvPr>
        </p:nvSpPr>
        <p:spPr>
          <a:xfrm>
            <a:off x="10960101" y="6566773"/>
            <a:ext cx="669036" cy="184666"/>
          </a:xfrm>
          <a:prstGeom prst="rect">
            <a:avLst/>
          </a:prstGeom>
        </p:spPr>
        <p:txBody>
          <a:bodyPr vert="horz" wrap="square" lIns="0" tIns="0" rIns="0" bIns="0" rtlCol="0" anchor="b" anchorCtr="0">
            <a:spAutoFit/>
          </a:bodyPr>
          <a:lstStyle>
            <a:lvl1pPr algn="r">
              <a:defRPr sz="1000">
                <a:solidFill>
                  <a:srgbClr val="404040"/>
                </a:solidFill>
              </a:defRPr>
            </a:lvl1pPr>
          </a:lstStyle>
          <a:p>
            <a:r>
              <a:rPr lang="en-US" sz="1200">
                <a:solidFill>
                  <a:srgbClr val="5FA4CE"/>
                </a:solidFill>
              </a:rPr>
              <a:t>|</a:t>
            </a:r>
            <a:r>
              <a:rPr lang="en-US"/>
              <a:t>     </a:t>
            </a:r>
            <a:fld id="{7382EA2F-0139-5545-B2F7-0771B570C23C}" type="slidenum">
              <a:rPr lang="en-US" smtClean="0"/>
              <a:pPr/>
              <a:t>‹#›</a:t>
            </a:fld>
            <a:endParaRPr lang="en-US"/>
          </a:p>
        </p:txBody>
      </p:sp>
    </p:spTree>
    <p:extLst>
      <p:ext uri="{BB962C8B-B14F-4D97-AF65-F5344CB8AC3E}">
        <p14:creationId xmlns:p14="http://schemas.microsoft.com/office/powerpoint/2010/main" val="36629081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9" name="Subhead Placeholder">
            <a:extLst>
              <a:ext uri="{FF2B5EF4-FFF2-40B4-BE49-F238E27FC236}">
                <a16:creationId xmlns="" xmlns:a16="http://schemas.microsoft.com/office/drawing/2014/main" id="{156C505B-F0B1-014F-9EF5-D45DD39620BC}"/>
              </a:ext>
            </a:extLst>
          </p:cNvPr>
          <p:cNvSpPr>
            <a:spLocks noGrp="1"/>
          </p:cNvSpPr>
          <p:nvPr>
            <p:ph type="body" sz="quarter" idx="13" hasCustomPrompt="1"/>
          </p:nvPr>
        </p:nvSpPr>
        <p:spPr>
          <a:xfrm>
            <a:off x="558800" y="1047735"/>
            <a:ext cx="11070336" cy="221599"/>
          </a:xfrm>
          <a:prstGeom prst="rect">
            <a:avLst/>
          </a:prstGeom>
        </p:spPr>
        <p:txBody>
          <a:bodyPr lIns="0" tIns="0" rIns="0" bIns="0"/>
          <a:lstStyle>
            <a:lvl1pPr marL="0" indent="0">
              <a:buNone/>
              <a:defRPr sz="1600">
                <a:solidFill>
                  <a:srgbClr val="404040"/>
                </a:solidFill>
              </a:defRPr>
            </a:lvl1pPr>
          </a:lstStyle>
          <a:p>
            <a:pPr lvl="0"/>
            <a:r>
              <a:rPr lang="en-US"/>
              <a:t>Click to edit subhead</a:t>
            </a:r>
          </a:p>
        </p:txBody>
      </p:sp>
      <p:sp>
        <p:nvSpPr>
          <p:cNvPr id="2" name="Title Placeholder"/>
          <p:cNvSpPr>
            <a:spLocks noGrp="1"/>
          </p:cNvSpPr>
          <p:nvPr>
            <p:ph type="title" hasCustomPrompt="1"/>
          </p:nvPr>
        </p:nvSpPr>
        <p:spPr/>
        <p:txBody>
          <a:bodyPr/>
          <a:lstStyle/>
          <a:p>
            <a:r>
              <a:rPr lang="en-US"/>
              <a:t>Click to edit title of style</a:t>
            </a:r>
            <a:endParaRPr lang="en-US" dirty="0"/>
          </a:p>
        </p:txBody>
      </p:sp>
      <p:sp>
        <p:nvSpPr>
          <p:cNvPr id="6" name="Footer Placeholder 4">
            <a:extLst>
              <a:ext uri="{FF2B5EF4-FFF2-40B4-BE49-F238E27FC236}">
                <a16:creationId xmlns="" xmlns:a16="http://schemas.microsoft.com/office/drawing/2014/main" id="{0D450B2F-65E7-214F-9661-5AEB5B5D48D8}"/>
              </a:ext>
            </a:extLst>
          </p:cNvPr>
          <p:cNvSpPr>
            <a:spLocks noGrp="1"/>
          </p:cNvSpPr>
          <p:nvPr>
            <p:ph type="ftr" sz="quarter" idx="3"/>
          </p:nvPr>
        </p:nvSpPr>
        <p:spPr>
          <a:xfrm>
            <a:off x="6839228" y="6594376"/>
            <a:ext cx="4151009" cy="153888"/>
          </a:xfrm>
          <a:prstGeom prst="rect">
            <a:avLst/>
          </a:prstGeom>
        </p:spPr>
        <p:txBody>
          <a:bodyPr vert="horz" wrap="square" lIns="0" tIns="0" rIns="0" bIns="0" rtlCol="0" anchor="b" anchorCtr="0">
            <a:spAutoFit/>
          </a:bodyPr>
          <a:lstStyle>
            <a:lvl1pPr algn="ctr">
              <a:defRPr sz="1000">
                <a:solidFill>
                  <a:srgbClr val="404040"/>
                </a:solidFill>
              </a:defRPr>
            </a:lvl1pPr>
          </a:lstStyle>
          <a:p>
            <a:pPr algn="r"/>
            <a:r>
              <a:rPr lang="en-US"/>
              <a:t>For Internal Use Only</a:t>
            </a:r>
          </a:p>
        </p:txBody>
      </p:sp>
      <p:sp>
        <p:nvSpPr>
          <p:cNvPr id="7" name="Slide Number Placeholder 5">
            <a:extLst>
              <a:ext uri="{FF2B5EF4-FFF2-40B4-BE49-F238E27FC236}">
                <a16:creationId xmlns="" xmlns:a16="http://schemas.microsoft.com/office/drawing/2014/main" id="{A1637C8C-2F35-3349-88E0-271AD4B71E16}"/>
              </a:ext>
            </a:extLst>
          </p:cNvPr>
          <p:cNvSpPr>
            <a:spLocks noGrp="1"/>
          </p:cNvSpPr>
          <p:nvPr>
            <p:ph type="sldNum" sz="quarter" idx="4"/>
          </p:nvPr>
        </p:nvSpPr>
        <p:spPr>
          <a:xfrm>
            <a:off x="10960101" y="6566773"/>
            <a:ext cx="669036" cy="184666"/>
          </a:xfrm>
          <a:prstGeom prst="rect">
            <a:avLst/>
          </a:prstGeom>
        </p:spPr>
        <p:txBody>
          <a:bodyPr vert="horz" wrap="square" lIns="0" tIns="0" rIns="0" bIns="0" rtlCol="0" anchor="b" anchorCtr="0">
            <a:spAutoFit/>
          </a:bodyPr>
          <a:lstStyle>
            <a:lvl1pPr algn="r">
              <a:defRPr sz="1000">
                <a:solidFill>
                  <a:srgbClr val="404040"/>
                </a:solidFill>
              </a:defRPr>
            </a:lvl1pPr>
          </a:lstStyle>
          <a:p>
            <a:r>
              <a:rPr lang="en-US" sz="1200">
                <a:solidFill>
                  <a:srgbClr val="5FA4CE"/>
                </a:solidFill>
              </a:rPr>
              <a:t>|</a:t>
            </a:r>
            <a:r>
              <a:rPr lang="en-US"/>
              <a:t>     </a:t>
            </a:r>
            <a:fld id="{7382EA2F-0139-5545-B2F7-0771B570C23C}" type="slidenum">
              <a:rPr lang="en-US" smtClean="0"/>
              <a:pPr/>
              <a:t>‹#›</a:t>
            </a:fld>
            <a:endParaRPr lang="en-US"/>
          </a:p>
        </p:txBody>
      </p:sp>
    </p:spTree>
    <p:extLst>
      <p:ext uri="{BB962C8B-B14F-4D97-AF65-F5344CB8AC3E}">
        <p14:creationId xmlns:p14="http://schemas.microsoft.com/office/powerpoint/2010/main" val="22084536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Footnotes">
    <p:spTree>
      <p:nvGrpSpPr>
        <p:cNvPr id="1" name=""/>
        <p:cNvGrpSpPr/>
        <p:nvPr/>
      </p:nvGrpSpPr>
      <p:grpSpPr>
        <a:xfrm>
          <a:off x="0" y="0"/>
          <a:ext cx="0" cy="0"/>
          <a:chOff x="0" y="0"/>
          <a:chExt cx="0" cy="0"/>
        </a:xfrm>
      </p:grpSpPr>
      <p:sp>
        <p:nvSpPr>
          <p:cNvPr id="11" name="Footnote Placeholder">
            <a:extLst>
              <a:ext uri="{FF2B5EF4-FFF2-40B4-BE49-F238E27FC236}">
                <a16:creationId xmlns="" xmlns:a16="http://schemas.microsoft.com/office/drawing/2014/main" id="{2EE0CBE2-72B1-AC4A-9020-CB980617CD9C}"/>
              </a:ext>
            </a:extLst>
          </p:cNvPr>
          <p:cNvSpPr>
            <a:spLocks noGrp="1"/>
          </p:cNvSpPr>
          <p:nvPr>
            <p:ph type="body" sz="quarter" idx="15" hasCustomPrompt="1"/>
          </p:nvPr>
        </p:nvSpPr>
        <p:spPr>
          <a:xfrm>
            <a:off x="558801" y="6338922"/>
            <a:ext cx="5537201" cy="409343"/>
          </a:xfrm>
          <a:prstGeom prst="rect">
            <a:avLst/>
          </a:prstGeom>
        </p:spPr>
        <p:txBody>
          <a:bodyPr wrap="square" lIns="0" tIns="0" rIns="0" bIns="0" anchor="b" anchorCtr="0">
            <a:spAutoFit/>
          </a:bodyPr>
          <a:lstStyle>
            <a:lvl1pPr marL="114300" indent="-114300">
              <a:spcBef>
                <a:spcPts val="0"/>
              </a:spcBef>
              <a:spcAft>
                <a:spcPts val="300"/>
              </a:spcAft>
              <a:buClr>
                <a:srgbClr val="404040"/>
              </a:buClr>
              <a:buFont typeface="+mj-lt"/>
              <a:buAutoNum type="arabicPeriod"/>
              <a:tabLst/>
              <a:defRPr sz="800">
                <a:solidFill>
                  <a:srgbClr val="404040"/>
                </a:solidFill>
              </a:defRPr>
            </a:lvl1pPr>
          </a:lstStyle>
          <a:p>
            <a:pPr lvl="0"/>
            <a:r>
              <a:rPr lang="en-US"/>
              <a:t>Edit footnote text</a:t>
            </a:r>
          </a:p>
          <a:p>
            <a:pPr lvl="0"/>
            <a:r>
              <a:rPr lang="en-US"/>
              <a:t>Edit footnote text</a:t>
            </a:r>
          </a:p>
          <a:p>
            <a:pPr lvl="0"/>
            <a:r>
              <a:rPr lang="en-US"/>
              <a:t>Edit footnote text</a:t>
            </a:r>
          </a:p>
        </p:txBody>
      </p:sp>
      <p:sp>
        <p:nvSpPr>
          <p:cNvPr id="2" name="Title Placeholder"/>
          <p:cNvSpPr>
            <a:spLocks noGrp="1"/>
          </p:cNvSpPr>
          <p:nvPr>
            <p:ph type="title" hasCustomPrompt="1"/>
          </p:nvPr>
        </p:nvSpPr>
        <p:spPr/>
        <p:txBody>
          <a:bodyPr/>
          <a:lstStyle/>
          <a:p>
            <a:r>
              <a:rPr lang="en-US"/>
              <a:t>Click to edit title of style</a:t>
            </a:r>
            <a:endParaRPr lang="en-US" dirty="0"/>
          </a:p>
        </p:txBody>
      </p:sp>
      <p:sp>
        <p:nvSpPr>
          <p:cNvPr id="6" name="Footer Placeholder 4">
            <a:extLst>
              <a:ext uri="{FF2B5EF4-FFF2-40B4-BE49-F238E27FC236}">
                <a16:creationId xmlns="" xmlns:a16="http://schemas.microsoft.com/office/drawing/2014/main" id="{640B5F6A-4342-CB4B-943C-A28FD989F487}"/>
              </a:ext>
            </a:extLst>
          </p:cNvPr>
          <p:cNvSpPr>
            <a:spLocks noGrp="1"/>
          </p:cNvSpPr>
          <p:nvPr>
            <p:ph type="ftr" sz="quarter" idx="3"/>
          </p:nvPr>
        </p:nvSpPr>
        <p:spPr>
          <a:xfrm>
            <a:off x="6839228" y="6594376"/>
            <a:ext cx="4151009" cy="153888"/>
          </a:xfrm>
          <a:prstGeom prst="rect">
            <a:avLst/>
          </a:prstGeom>
        </p:spPr>
        <p:txBody>
          <a:bodyPr vert="horz" wrap="square" lIns="0" tIns="0" rIns="0" bIns="0" rtlCol="0" anchor="b" anchorCtr="0">
            <a:spAutoFit/>
          </a:bodyPr>
          <a:lstStyle>
            <a:lvl1pPr algn="ctr">
              <a:defRPr sz="1000">
                <a:solidFill>
                  <a:srgbClr val="404040"/>
                </a:solidFill>
              </a:defRPr>
            </a:lvl1pPr>
          </a:lstStyle>
          <a:p>
            <a:pPr algn="r"/>
            <a:r>
              <a:rPr lang="en-US"/>
              <a:t>For Internal Use Only</a:t>
            </a:r>
          </a:p>
        </p:txBody>
      </p:sp>
      <p:sp>
        <p:nvSpPr>
          <p:cNvPr id="7" name="Slide Number Placeholder 5">
            <a:extLst>
              <a:ext uri="{FF2B5EF4-FFF2-40B4-BE49-F238E27FC236}">
                <a16:creationId xmlns="" xmlns:a16="http://schemas.microsoft.com/office/drawing/2014/main" id="{D4FFFD55-8433-B64D-BA18-0CF74666BBD0}"/>
              </a:ext>
            </a:extLst>
          </p:cNvPr>
          <p:cNvSpPr>
            <a:spLocks noGrp="1"/>
          </p:cNvSpPr>
          <p:nvPr>
            <p:ph type="sldNum" sz="quarter" idx="4"/>
          </p:nvPr>
        </p:nvSpPr>
        <p:spPr>
          <a:xfrm>
            <a:off x="10960101" y="6566773"/>
            <a:ext cx="669036" cy="184666"/>
          </a:xfrm>
          <a:prstGeom prst="rect">
            <a:avLst/>
          </a:prstGeom>
        </p:spPr>
        <p:txBody>
          <a:bodyPr vert="horz" wrap="square" lIns="0" tIns="0" rIns="0" bIns="0" rtlCol="0" anchor="b" anchorCtr="0">
            <a:spAutoFit/>
          </a:bodyPr>
          <a:lstStyle>
            <a:lvl1pPr algn="r">
              <a:defRPr sz="1000">
                <a:solidFill>
                  <a:srgbClr val="404040"/>
                </a:solidFill>
              </a:defRPr>
            </a:lvl1pPr>
          </a:lstStyle>
          <a:p>
            <a:r>
              <a:rPr lang="en-US" sz="1200">
                <a:solidFill>
                  <a:srgbClr val="5FA4CE"/>
                </a:solidFill>
              </a:rPr>
              <a:t>|</a:t>
            </a:r>
            <a:r>
              <a:rPr lang="en-US"/>
              <a:t>     </a:t>
            </a:r>
            <a:fld id="{7382EA2F-0139-5545-B2F7-0771B570C23C}" type="slidenum">
              <a:rPr lang="en-US" smtClean="0"/>
              <a:pPr/>
              <a:t>‹#›</a:t>
            </a:fld>
            <a:endParaRPr lang="en-US"/>
          </a:p>
        </p:txBody>
      </p:sp>
    </p:spTree>
    <p:extLst>
      <p:ext uri="{BB962C8B-B14F-4D97-AF65-F5344CB8AC3E}">
        <p14:creationId xmlns:p14="http://schemas.microsoft.com/office/powerpoint/2010/main" val="10191347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Placeholder"/>
          <p:cNvSpPr>
            <a:spLocks noGrp="1"/>
          </p:cNvSpPr>
          <p:nvPr>
            <p:ph type="title" hasCustomPrompt="1"/>
          </p:nvPr>
        </p:nvSpPr>
        <p:spPr/>
        <p:txBody>
          <a:bodyPr/>
          <a:lstStyle/>
          <a:p>
            <a:r>
              <a:rPr lang="en-US"/>
              <a:t>Click to edit title of style</a:t>
            </a:r>
            <a:endParaRPr lang="en-US" dirty="0"/>
          </a:p>
        </p:txBody>
      </p:sp>
      <p:sp>
        <p:nvSpPr>
          <p:cNvPr id="5" name="Footer Placeholder 4">
            <a:extLst>
              <a:ext uri="{FF2B5EF4-FFF2-40B4-BE49-F238E27FC236}">
                <a16:creationId xmlns="" xmlns:a16="http://schemas.microsoft.com/office/drawing/2014/main" id="{498D9E23-F5C7-3B48-96EE-AFB36875ED69}"/>
              </a:ext>
            </a:extLst>
          </p:cNvPr>
          <p:cNvSpPr>
            <a:spLocks noGrp="1"/>
          </p:cNvSpPr>
          <p:nvPr>
            <p:ph type="ftr" sz="quarter" idx="3"/>
          </p:nvPr>
        </p:nvSpPr>
        <p:spPr>
          <a:xfrm>
            <a:off x="6839228" y="6594376"/>
            <a:ext cx="4151009" cy="153888"/>
          </a:xfrm>
          <a:prstGeom prst="rect">
            <a:avLst/>
          </a:prstGeom>
        </p:spPr>
        <p:txBody>
          <a:bodyPr vert="horz" wrap="square" lIns="0" tIns="0" rIns="0" bIns="0" rtlCol="0" anchor="b" anchorCtr="0">
            <a:spAutoFit/>
          </a:bodyPr>
          <a:lstStyle>
            <a:lvl1pPr algn="ctr">
              <a:defRPr sz="1000">
                <a:solidFill>
                  <a:srgbClr val="404040"/>
                </a:solidFill>
              </a:defRPr>
            </a:lvl1pPr>
          </a:lstStyle>
          <a:p>
            <a:pPr algn="r"/>
            <a:r>
              <a:rPr lang="en-US"/>
              <a:t>For Internal Use Only</a:t>
            </a:r>
          </a:p>
        </p:txBody>
      </p:sp>
      <p:sp>
        <p:nvSpPr>
          <p:cNvPr id="6" name="Slide Number Placeholder 5">
            <a:extLst>
              <a:ext uri="{FF2B5EF4-FFF2-40B4-BE49-F238E27FC236}">
                <a16:creationId xmlns="" xmlns:a16="http://schemas.microsoft.com/office/drawing/2014/main" id="{3D3AF97C-7CEA-9147-BBE8-B13DA78A739F}"/>
              </a:ext>
            </a:extLst>
          </p:cNvPr>
          <p:cNvSpPr>
            <a:spLocks noGrp="1"/>
          </p:cNvSpPr>
          <p:nvPr>
            <p:ph type="sldNum" sz="quarter" idx="4"/>
          </p:nvPr>
        </p:nvSpPr>
        <p:spPr>
          <a:xfrm>
            <a:off x="10960101" y="6566773"/>
            <a:ext cx="669036" cy="184666"/>
          </a:xfrm>
          <a:prstGeom prst="rect">
            <a:avLst/>
          </a:prstGeom>
        </p:spPr>
        <p:txBody>
          <a:bodyPr vert="horz" wrap="square" lIns="0" tIns="0" rIns="0" bIns="0" rtlCol="0" anchor="b" anchorCtr="0">
            <a:spAutoFit/>
          </a:bodyPr>
          <a:lstStyle>
            <a:lvl1pPr algn="r">
              <a:defRPr sz="1000">
                <a:solidFill>
                  <a:srgbClr val="404040"/>
                </a:solidFill>
              </a:defRPr>
            </a:lvl1pPr>
          </a:lstStyle>
          <a:p>
            <a:r>
              <a:rPr lang="en-US" sz="1200">
                <a:solidFill>
                  <a:srgbClr val="5FA4CE"/>
                </a:solidFill>
              </a:rPr>
              <a:t>|</a:t>
            </a:r>
            <a:r>
              <a:rPr lang="en-US"/>
              <a:t>     </a:t>
            </a:r>
            <a:fld id="{7382EA2F-0139-5545-B2F7-0771B570C23C}" type="slidenum">
              <a:rPr lang="en-US" smtClean="0"/>
              <a:pPr/>
              <a:t>‹#›</a:t>
            </a:fld>
            <a:endParaRPr lang="en-US"/>
          </a:p>
        </p:txBody>
      </p:sp>
    </p:spTree>
    <p:extLst>
      <p:ext uri="{BB962C8B-B14F-4D97-AF65-F5344CB8AC3E}">
        <p14:creationId xmlns:p14="http://schemas.microsoft.com/office/powerpoint/2010/main" val="2303896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F">
    <p:bg>
      <p:bgPr>
        <a:gradFill>
          <a:gsLst>
            <a:gs pos="0">
              <a:schemeClr val="accent1">
                <a:lumMod val="40000"/>
                <a:lumOff val="60000"/>
              </a:schemeClr>
            </a:gs>
            <a:gs pos="46000">
              <a:srgbClr val="0A4A8E"/>
            </a:gs>
            <a:gs pos="100000">
              <a:srgbClr val="0E294A"/>
            </a:gs>
          </a:gsLst>
          <a:path path="circle">
            <a:fillToRect l="50000" t="130000" r="50000" b="-30000"/>
          </a:path>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5F04926-0E45-C24E-8794-AB30AA468EC3}"/>
              </a:ext>
            </a:extLst>
          </p:cNvPr>
          <p:cNvPicPr>
            <a:picLocks noChangeAspect="1"/>
          </p:cNvPicPr>
          <p:nvPr userDrawn="1"/>
        </p:nvPicPr>
        <p:blipFill>
          <a:blip r:embed="rId2" cstate="screen">
            <a:alphaModFix amt="10000"/>
            <a:extLst>
              <a:ext uri="{28A0092B-C50C-407E-A947-70E740481C1C}">
                <a14:useLocalDpi xmlns:a14="http://schemas.microsoft.com/office/drawing/2010/main"/>
              </a:ext>
            </a:extLst>
          </a:blip>
          <a:stretch>
            <a:fillRect/>
          </a:stretch>
        </p:blipFill>
        <p:spPr>
          <a:xfrm>
            <a:off x="-3" y="1028356"/>
            <a:ext cx="12192000" cy="4820176"/>
          </a:xfrm>
          <a:prstGeom prst="rect">
            <a:avLst/>
          </a:prstGeom>
        </p:spPr>
      </p:pic>
      <p:pic>
        <p:nvPicPr>
          <p:cNvPr id="9" name="Picture 8">
            <a:extLst>
              <a:ext uri="{FF2B5EF4-FFF2-40B4-BE49-F238E27FC236}">
                <a16:creationId xmlns="" xmlns:a16="http://schemas.microsoft.com/office/drawing/2014/main" id="{50852335-FEF1-0D46-B8C3-FF779FEF32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04818" y="6118556"/>
            <a:ext cx="3182364" cy="548261"/>
          </a:xfrm>
          <a:prstGeom prst="rect">
            <a:avLst/>
          </a:prstGeom>
          <a:noFill/>
          <a:ln>
            <a:noFill/>
          </a:ln>
        </p:spPr>
      </p:pic>
      <p:sp>
        <p:nvSpPr>
          <p:cNvPr id="6" name="Text Placeholder 14">
            <a:extLst>
              <a:ext uri="{FF2B5EF4-FFF2-40B4-BE49-F238E27FC236}">
                <a16:creationId xmlns="" xmlns:a16="http://schemas.microsoft.com/office/drawing/2014/main" id="{31E972E3-35BA-FF4F-9180-DEA3FB3B3C4A}"/>
              </a:ext>
            </a:extLst>
          </p:cNvPr>
          <p:cNvSpPr>
            <a:spLocks noGrp="1"/>
          </p:cNvSpPr>
          <p:nvPr>
            <p:ph type="body" sz="quarter" idx="10" hasCustomPrompt="1"/>
          </p:nvPr>
        </p:nvSpPr>
        <p:spPr>
          <a:xfrm>
            <a:off x="558800" y="2303164"/>
            <a:ext cx="11074400" cy="498598"/>
          </a:xfrm>
          <a:prstGeom prst="rect">
            <a:avLst/>
          </a:prstGeom>
        </p:spPr>
        <p:txBody>
          <a:bodyPr/>
          <a:lstStyle>
            <a:lvl1pPr marL="0" indent="0" algn="ctr">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Title of Presentation</a:t>
            </a:r>
          </a:p>
        </p:txBody>
      </p:sp>
      <p:sp>
        <p:nvSpPr>
          <p:cNvPr id="7" name="Text Placeholder 16">
            <a:extLst>
              <a:ext uri="{FF2B5EF4-FFF2-40B4-BE49-F238E27FC236}">
                <a16:creationId xmlns="" xmlns:a16="http://schemas.microsoft.com/office/drawing/2014/main" id="{7B47E2F5-3360-DB44-9B29-DBFDB4970593}"/>
              </a:ext>
            </a:extLst>
          </p:cNvPr>
          <p:cNvSpPr>
            <a:spLocks noGrp="1"/>
          </p:cNvSpPr>
          <p:nvPr>
            <p:ph type="body" sz="quarter" idx="11" hasCustomPrompt="1"/>
          </p:nvPr>
        </p:nvSpPr>
        <p:spPr>
          <a:xfrm>
            <a:off x="558800" y="3536539"/>
            <a:ext cx="11074400" cy="387798"/>
          </a:xfrm>
          <a:prstGeom prst="rect">
            <a:avLst/>
          </a:prstGeom>
        </p:spPr>
        <p:txBody>
          <a:bodyPr/>
          <a:lstStyle>
            <a:lvl1pPr marL="0" indent="0" algn="ctr">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Date</a:t>
            </a:r>
          </a:p>
        </p:txBody>
      </p:sp>
    </p:spTree>
    <p:extLst>
      <p:ext uri="{BB962C8B-B14F-4D97-AF65-F5344CB8AC3E}">
        <p14:creationId xmlns:p14="http://schemas.microsoft.com/office/powerpoint/2010/main" val="29314616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ubhead, Content">
    <p:spTree>
      <p:nvGrpSpPr>
        <p:cNvPr id="1" name=""/>
        <p:cNvGrpSpPr/>
        <p:nvPr/>
      </p:nvGrpSpPr>
      <p:grpSpPr>
        <a:xfrm>
          <a:off x="0" y="0"/>
          <a:ext cx="0" cy="0"/>
          <a:chOff x="0" y="0"/>
          <a:chExt cx="0" cy="0"/>
        </a:xfrm>
      </p:grpSpPr>
      <p:sp>
        <p:nvSpPr>
          <p:cNvPr id="11" name="Content Placeholder">
            <a:extLst>
              <a:ext uri="{FF2B5EF4-FFF2-40B4-BE49-F238E27FC236}">
                <a16:creationId xmlns="" xmlns:a16="http://schemas.microsoft.com/office/drawing/2014/main" id="{95B0088D-F002-654A-95EA-235CB2976B26}"/>
              </a:ext>
            </a:extLst>
          </p:cNvPr>
          <p:cNvSpPr>
            <a:spLocks noGrp="1"/>
          </p:cNvSpPr>
          <p:nvPr>
            <p:ph type="body" sz="quarter" idx="14"/>
          </p:nvPr>
        </p:nvSpPr>
        <p:spPr>
          <a:xfrm>
            <a:off x="558800" y="1453896"/>
            <a:ext cx="11074400" cy="1785104"/>
          </a:xfrm>
          <a:prstGeom prst="rect">
            <a:avLst/>
          </a:prstGeom>
        </p:spPr>
        <p:txBody>
          <a:bodyPr wrap="square" lIns="0" tIns="0" rIns="0" bIns="0">
            <a:spAutoFit/>
          </a:bodyPr>
          <a:lstStyle>
            <a:lvl1pPr marL="174625" indent="-174625">
              <a:spcBef>
                <a:spcPts val="0"/>
              </a:spcBef>
              <a:spcAft>
                <a:spcPts val="900"/>
              </a:spcAft>
              <a:buClr>
                <a:srgbClr val="404040"/>
              </a:buClr>
              <a:tabLst/>
              <a:defRPr sz="1800">
                <a:solidFill>
                  <a:srgbClr val="404040"/>
                </a:solidFill>
              </a:defRPr>
            </a:lvl1pPr>
            <a:lvl2pPr marL="400050" indent="-174625">
              <a:spcBef>
                <a:spcPts val="0"/>
              </a:spcBef>
              <a:spcAft>
                <a:spcPts val="1100"/>
              </a:spcAft>
              <a:buClr>
                <a:srgbClr val="404040"/>
              </a:buClr>
              <a:tabLst/>
              <a:defRPr sz="1800">
                <a:solidFill>
                  <a:srgbClr val="404040"/>
                </a:solidFill>
              </a:defRPr>
            </a:lvl2pPr>
            <a:lvl3pPr marL="628650" indent="-174625">
              <a:spcBef>
                <a:spcPts val="0"/>
              </a:spcBef>
              <a:spcAft>
                <a:spcPts val="1100"/>
              </a:spcAft>
              <a:buClr>
                <a:srgbClr val="404040"/>
              </a:buClr>
              <a:tabLst/>
              <a:defRPr sz="1800">
                <a:solidFill>
                  <a:srgbClr val="404040"/>
                </a:solidFill>
              </a:defRPr>
            </a:lvl3pPr>
            <a:lvl4pPr marL="857250" indent="-174625">
              <a:spcBef>
                <a:spcPts val="0"/>
              </a:spcBef>
              <a:spcAft>
                <a:spcPts val="1100"/>
              </a:spcAft>
              <a:buClr>
                <a:srgbClr val="404040"/>
              </a:buClr>
              <a:tabLst/>
              <a:defRPr sz="1800">
                <a:solidFill>
                  <a:srgbClr val="404040"/>
                </a:solidFill>
              </a:defRPr>
            </a:lvl4pPr>
            <a:lvl5pPr marL="1085850" indent="-174625">
              <a:spcBef>
                <a:spcPts val="0"/>
              </a:spcBef>
              <a:spcAft>
                <a:spcPts val="1100"/>
              </a:spcAft>
              <a:buClr>
                <a:srgbClr val="404040"/>
              </a:buClr>
              <a:tabLst/>
              <a:defRPr sz="1800">
                <a:solidFill>
                  <a:srgbClr val="40404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Subhead Placeholder">
            <a:extLst>
              <a:ext uri="{FF2B5EF4-FFF2-40B4-BE49-F238E27FC236}">
                <a16:creationId xmlns="" xmlns:a16="http://schemas.microsoft.com/office/drawing/2014/main" id="{8BAE0C8D-9311-C549-9651-2206D63565E0}"/>
              </a:ext>
            </a:extLst>
          </p:cNvPr>
          <p:cNvSpPr>
            <a:spLocks noGrp="1"/>
          </p:cNvSpPr>
          <p:nvPr>
            <p:ph type="body" sz="quarter" idx="13" hasCustomPrompt="1"/>
          </p:nvPr>
        </p:nvSpPr>
        <p:spPr>
          <a:xfrm>
            <a:off x="559411" y="1047735"/>
            <a:ext cx="11070336" cy="221599"/>
          </a:xfrm>
          <a:prstGeom prst="rect">
            <a:avLst/>
          </a:prstGeom>
        </p:spPr>
        <p:txBody>
          <a:bodyPr lIns="0" tIns="0" rIns="0" bIns="0"/>
          <a:lstStyle>
            <a:lvl1pPr marL="0" indent="0">
              <a:buNone/>
              <a:defRPr sz="1600">
                <a:solidFill>
                  <a:srgbClr val="404040"/>
                </a:solidFill>
              </a:defRPr>
            </a:lvl1pPr>
          </a:lstStyle>
          <a:p>
            <a:pPr lvl="0"/>
            <a:r>
              <a:rPr lang="en-US"/>
              <a:t>Click to edit subhead</a:t>
            </a:r>
          </a:p>
        </p:txBody>
      </p:sp>
      <p:sp>
        <p:nvSpPr>
          <p:cNvPr id="7" name="Title Placeholder">
            <a:extLst>
              <a:ext uri="{FF2B5EF4-FFF2-40B4-BE49-F238E27FC236}">
                <a16:creationId xmlns="" xmlns:a16="http://schemas.microsoft.com/office/drawing/2014/main" id="{34394691-FC2F-F349-96EB-F792F3F25D02}"/>
              </a:ext>
            </a:extLst>
          </p:cNvPr>
          <p:cNvSpPr>
            <a:spLocks noGrp="1"/>
          </p:cNvSpPr>
          <p:nvPr>
            <p:ph type="title" hasCustomPrompt="1"/>
          </p:nvPr>
        </p:nvSpPr>
        <p:spPr>
          <a:xfrm>
            <a:off x="558800" y="559580"/>
            <a:ext cx="11074400" cy="304699"/>
          </a:xfrm>
          <a:prstGeom prst="rect">
            <a:avLst/>
          </a:prstGeom>
        </p:spPr>
        <p:txBody>
          <a:bodyPr vert="horz" wrap="square" lIns="0" tIns="0" rIns="0" bIns="0" rtlCol="0" anchor="b" anchorCtr="0">
            <a:spAutoFit/>
          </a:bodyPr>
          <a:lstStyle/>
          <a:p>
            <a:r>
              <a:rPr lang="en-US"/>
              <a:t>Click to edit title of style</a:t>
            </a:r>
            <a:endParaRPr lang="en-US" dirty="0"/>
          </a:p>
        </p:txBody>
      </p:sp>
      <p:sp>
        <p:nvSpPr>
          <p:cNvPr id="8" name="Footer Placeholder 4">
            <a:extLst>
              <a:ext uri="{FF2B5EF4-FFF2-40B4-BE49-F238E27FC236}">
                <a16:creationId xmlns="" xmlns:a16="http://schemas.microsoft.com/office/drawing/2014/main" id="{F9782F8C-ABEE-A94A-A49A-EDA811D13BC1}"/>
              </a:ext>
            </a:extLst>
          </p:cNvPr>
          <p:cNvSpPr>
            <a:spLocks noGrp="1"/>
          </p:cNvSpPr>
          <p:nvPr>
            <p:ph type="ftr" sz="quarter" idx="3"/>
          </p:nvPr>
        </p:nvSpPr>
        <p:spPr>
          <a:xfrm>
            <a:off x="6839228" y="6594376"/>
            <a:ext cx="4151009" cy="153888"/>
          </a:xfrm>
          <a:prstGeom prst="rect">
            <a:avLst/>
          </a:prstGeom>
        </p:spPr>
        <p:txBody>
          <a:bodyPr vert="horz" wrap="square" lIns="0" tIns="0" rIns="0" bIns="0" rtlCol="0" anchor="b" anchorCtr="0">
            <a:spAutoFit/>
          </a:bodyPr>
          <a:lstStyle>
            <a:lvl1pPr algn="ctr">
              <a:defRPr sz="1000">
                <a:solidFill>
                  <a:srgbClr val="404040"/>
                </a:solidFill>
              </a:defRPr>
            </a:lvl1pPr>
          </a:lstStyle>
          <a:p>
            <a:pPr algn="r"/>
            <a:r>
              <a:rPr lang="en-US"/>
              <a:t>For Internal Use Only</a:t>
            </a:r>
          </a:p>
        </p:txBody>
      </p:sp>
      <p:sp>
        <p:nvSpPr>
          <p:cNvPr id="9" name="Slide Number Placeholder 5">
            <a:extLst>
              <a:ext uri="{FF2B5EF4-FFF2-40B4-BE49-F238E27FC236}">
                <a16:creationId xmlns="" xmlns:a16="http://schemas.microsoft.com/office/drawing/2014/main" id="{1E6087DE-E09E-1043-AAF2-2C02877DBAFE}"/>
              </a:ext>
            </a:extLst>
          </p:cNvPr>
          <p:cNvSpPr>
            <a:spLocks noGrp="1"/>
          </p:cNvSpPr>
          <p:nvPr>
            <p:ph type="sldNum" sz="quarter" idx="4"/>
          </p:nvPr>
        </p:nvSpPr>
        <p:spPr>
          <a:xfrm>
            <a:off x="10960101" y="6566773"/>
            <a:ext cx="669036" cy="184666"/>
          </a:xfrm>
          <a:prstGeom prst="rect">
            <a:avLst/>
          </a:prstGeom>
        </p:spPr>
        <p:txBody>
          <a:bodyPr vert="horz" wrap="square" lIns="0" tIns="0" rIns="0" bIns="0" rtlCol="0" anchor="b" anchorCtr="0">
            <a:spAutoFit/>
          </a:bodyPr>
          <a:lstStyle>
            <a:lvl1pPr algn="r">
              <a:defRPr sz="1000">
                <a:solidFill>
                  <a:srgbClr val="404040"/>
                </a:solidFill>
              </a:defRPr>
            </a:lvl1pPr>
          </a:lstStyle>
          <a:p>
            <a:r>
              <a:rPr lang="en-US" sz="1200">
                <a:solidFill>
                  <a:srgbClr val="5FA4CE"/>
                </a:solidFill>
              </a:rPr>
              <a:t>|</a:t>
            </a:r>
            <a:r>
              <a:rPr lang="en-US"/>
              <a:t>     </a:t>
            </a:r>
            <a:fld id="{7382EA2F-0139-5545-B2F7-0771B570C23C}" type="slidenum">
              <a:rPr lang="en-US" smtClean="0"/>
              <a:pPr/>
              <a:t>‹#›</a:t>
            </a:fld>
            <a:endParaRPr lang="en-US"/>
          </a:p>
        </p:txBody>
      </p:sp>
    </p:spTree>
    <p:extLst>
      <p:ext uri="{BB962C8B-B14F-4D97-AF65-F5344CB8AC3E}">
        <p14:creationId xmlns:p14="http://schemas.microsoft.com/office/powerpoint/2010/main" val="33406972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 xmlns:a16="http://schemas.microsoft.com/office/drawing/2014/main" id="{18273398-0C0C-9E48-90C8-DAAA15F7B47A}"/>
              </a:ext>
            </a:extLst>
          </p:cNvPr>
          <p:cNvSpPr>
            <a:spLocks noGrp="1"/>
          </p:cNvSpPr>
          <p:nvPr>
            <p:ph type="ftr" sz="quarter" idx="3"/>
          </p:nvPr>
        </p:nvSpPr>
        <p:spPr>
          <a:xfrm>
            <a:off x="6839228" y="6594376"/>
            <a:ext cx="4151009" cy="153888"/>
          </a:xfrm>
          <a:prstGeom prst="rect">
            <a:avLst/>
          </a:prstGeom>
        </p:spPr>
        <p:txBody>
          <a:bodyPr vert="horz" wrap="square" lIns="0" tIns="0" rIns="0" bIns="0" rtlCol="0" anchor="b" anchorCtr="0">
            <a:spAutoFit/>
          </a:bodyPr>
          <a:lstStyle>
            <a:lvl1pPr algn="ctr">
              <a:defRPr sz="1000">
                <a:solidFill>
                  <a:srgbClr val="404040"/>
                </a:solidFill>
              </a:defRPr>
            </a:lvl1pPr>
          </a:lstStyle>
          <a:p>
            <a:pPr algn="r"/>
            <a:r>
              <a:rPr lang="en-US"/>
              <a:t>For Internal Use Only</a:t>
            </a:r>
          </a:p>
        </p:txBody>
      </p:sp>
      <p:sp>
        <p:nvSpPr>
          <p:cNvPr id="5" name="Slide Number Placeholder 5">
            <a:extLst>
              <a:ext uri="{FF2B5EF4-FFF2-40B4-BE49-F238E27FC236}">
                <a16:creationId xmlns="" xmlns:a16="http://schemas.microsoft.com/office/drawing/2014/main" id="{686BB34E-B5F1-4641-9FD0-E3148C807C42}"/>
              </a:ext>
            </a:extLst>
          </p:cNvPr>
          <p:cNvSpPr>
            <a:spLocks noGrp="1"/>
          </p:cNvSpPr>
          <p:nvPr>
            <p:ph type="sldNum" sz="quarter" idx="4"/>
          </p:nvPr>
        </p:nvSpPr>
        <p:spPr>
          <a:xfrm>
            <a:off x="10960101" y="6566773"/>
            <a:ext cx="669036" cy="184666"/>
          </a:xfrm>
          <a:prstGeom prst="rect">
            <a:avLst/>
          </a:prstGeom>
        </p:spPr>
        <p:txBody>
          <a:bodyPr vert="horz" wrap="square" lIns="0" tIns="0" rIns="0" bIns="0" rtlCol="0" anchor="b" anchorCtr="0">
            <a:spAutoFit/>
          </a:bodyPr>
          <a:lstStyle>
            <a:lvl1pPr algn="r">
              <a:defRPr sz="1000">
                <a:solidFill>
                  <a:srgbClr val="404040"/>
                </a:solidFill>
              </a:defRPr>
            </a:lvl1pPr>
          </a:lstStyle>
          <a:p>
            <a:r>
              <a:rPr lang="en-US" sz="1200">
                <a:solidFill>
                  <a:srgbClr val="5FA4CE"/>
                </a:solidFill>
              </a:rPr>
              <a:t>|</a:t>
            </a:r>
            <a:r>
              <a:rPr lang="en-US"/>
              <a:t>     </a:t>
            </a:r>
            <a:fld id="{7382EA2F-0139-5545-B2F7-0771B570C23C}" type="slidenum">
              <a:rPr lang="en-US" smtClean="0"/>
              <a:pPr/>
              <a:t>‹#›</a:t>
            </a:fld>
            <a:endParaRPr lang="en-US"/>
          </a:p>
        </p:txBody>
      </p:sp>
    </p:spTree>
    <p:extLst>
      <p:ext uri="{BB962C8B-B14F-4D97-AF65-F5344CB8AC3E}">
        <p14:creationId xmlns:p14="http://schemas.microsoft.com/office/powerpoint/2010/main" val="2988658999"/>
      </p:ext>
    </p:extLst>
  </p:cSld>
  <p:clrMapOvr>
    <a:masterClrMapping/>
  </p:clrMapOvr>
  <p:extLst mod="1">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viding Slide">
    <p:spTree>
      <p:nvGrpSpPr>
        <p:cNvPr id="1" name=""/>
        <p:cNvGrpSpPr/>
        <p:nvPr/>
      </p:nvGrpSpPr>
      <p:grpSpPr>
        <a:xfrm>
          <a:off x="0" y="0"/>
          <a:ext cx="0" cy="0"/>
          <a:chOff x="0" y="0"/>
          <a:chExt cx="0" cy="0"/>
        </a:xfrm>
      </p:grpSpPr>
      <p:sp>
        <p:nvSpPr>
          <p:cNvPr id="13" name="Blue Background">
            <a:extLst>
              <a:ext uri="{FF2B5EF4-FFF2-40B4-BE49-F238E27FC236}">
                <a16:creationId xmlns="" xmlns:a16="http://schemas.microsoft.com/office/drawing/2014/main" id="{E730F9FC-7DC2-4F46-A196-130B9CC9F8CE}"/>
              </a:ext>
            </a:extLst>
          </p:cNvPr>
          <p:cNvSpPr/>
          <p:nvPr userDrawn="1"/>
        </p:nvSpPr>
        <p:spPr>
          <a:xfrm>
            <a:off x="0" y="881911"/>
            <a:ext cx="12192000" cy="5616009"/>
          </a:xfrm>
          <a:prstGeom prst="rect">
            <a:avLst/>
          </a:prstGeom>
          <a:gradFill>
            <a:gsLst>
              <a:gs pos="0">
                <a:schemeClr val="bg1"/>
              </a:gs>
              <a:gs pos="100000">
                <a:srgbClr val="D1DFF1">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a:extLst>
              <a:ext uri="{FF2B5EF4-FFF2-40B4-BE49-F238E27FC236}">
                <a16:creationId xmlns="" xmlns:a16="http://schemas.microsoft.com/office/drawing/2014/main" id="{436FF53A-8E28-0840-90DF-21A456FCD97D}"/>
              </a:ext>
            </a:extLst>
          </p:cNvPr>
          <p:cNvSpPr>
            <a:spLocks noGrp="1"/>
          </p:cNvSpPr>
          <p:nvPr>
            <p:ph type="title"/>
          </p:nvPr>
        </p:nvSpPr>
        <p:spPr>
          <a:xfrm>
            <a:off x="558800" y="3128149"/>
            <a:ext cx="11074400" cy="387798"/>
          </a:xfrm>
        </p:spPr>
        <p:txBody>
          <a:bodyPr/>
          <a:lstStyle>
            <a:lvl1pPr algn="ctr">
              <a:spcAft>
                <a:spcPts val="1200"/>
              </a:spcAft>
              <a:defRPr sz="2800"/>
            </a:lvl1pPr>
          </a:lstStyle>
          <a:p>
            <a:r>
              <a:rPr lang="en-US" smtClean="0"/>
              <a:t>Click to edit Master title style</a:t>
            </a:r>
            <a:endParaRPr lang="en-US"/>
          </a:p>
        </p:txBody>
      </p:sp>
      <p:sp>
        <p:nvSpPr>
          <p:cNvPr id="6" name="Footer Placeholder 4">
            <a:extLst>
              <a:ext uri="{FF2B5EF4-FFF2-40B4-BE49-F238E27FC236}">
                <a16:creationId xmlns="" xmlns:a16="http://schemas.microsoft.com/office/drawing/2014/main" id="{74EDF8B8-DAFD-5745-85D0-B103DB02CEC3}"/>
              </a:ext>
            </a:extLst>
          </p:cNvPr>
          <p:cNvSpPr>
            <a:spLocks noGrp="1"/>
          </p:cNvSpPr>
          <p:nvPr>
            <p:ph type="ftr" sz="quarter" idx="3"/>
          </p:nvPr>
        </p:nvSpPr>
        <p:spPr>
          <a:xfrm>
            <a:off x="6839228" y="6594376"/>
            <a:ext cx="4151009" cy="153888"/>
          </a:xfrm>
          <a:prstGeom prst="rect">
            <a:avLst/>
          </a:prstGeom>
        </p:spPr>
        <p:txBody>
          <a:bodyPr vert="horz" wrap="square" lIns="0" tIns="0" rIns="0" bIns="0" rtlCol="0" anchor="b" anchorCtr="0">
            <a:spAutoFit/>
          </a:bodyPr>
          <a:lstStyle>
            <a:lvl1pPr algn="ctr">
              <a:defRPr sz="1000">
                <a:solidFill>
                  <a:srgbClr val="404040"/>
                </a:solidFill>
              </a:defRPr>
            </a:lvl1pPr>
          </a:lstStyle>
          <a:p>
            <a:pPr algn="r"/>
            <a:r>
              <a:rPr lang="en-US"/>
              <a:t>For Internal Use Only</a:t>
            </a:r>
          </a:p>
        </p:txBody>
      </p:sp>
      <p:sp>
        <p:nvSpPr>
          <p:cNvPr id="7" name="Slide Number Placeholder 5">
            <a:extLst>
              <a:ext uri="{FF2B5EF4-FFF2-40B4-BE49-F238E27FC236}">
                <a16:creationId xmlns="" xmlns:a16="http://schemas.microsoft.com/office/drawing/2014/main" id="{4B7FBF74-A42F-5E4E-B113-3A1E193F67E2}"/>
              </a:ext>
            </a:extLst>
          </p:cNvPr>
          <p:cNvSpPr>
            <a:spLocks noGrp="1"/>
          </p:cNvSpPr>
          <p:nvPr>
            <p:ph type="sldNum" sz="quarter" idx="4"/>
          </p:nvPr>
        </p:nvSpPr>
        <p:spPr>
          <a:xfrm>
            <a:off x="10960101" y="6566773"/>
            <a:ext cx="669036" cy="184666"/>
          </a:xfrm>
          <a:prstGeom prst="rect">
            <a:avLst/>
          </a:prstGeom>
        </p:spPr>
        <p:txBody>
          <a:bodyPr vert="horz" wrap="square" lIns="0" tIns="0" rIns="0" bIns="0" rtlCol="0" anchor="b" anchorCtr="0">
            <a:spAutoFit/>
          </a:bodyPr>
          <a:lstStyle>
            <a:lvl1pPr algn="r">
              <a:defRPr sz="1000">
                <a:solidFill>
                  <a:srgbClr val="404040"/>
                </a:solidFill>
              </a:defRPr>
            </a:lvl1pPr>
          </a:lstStyle>
          <a:p>
            <a:r>
              <a:rPr lang="en-US" sz="1200">
                <a:solidFill>
                  <a:srgbClr val="5FA4CE"/>
                </a:solidFill>
              </a:rPr>
              <a:t>|</a:t>
            </a:r>
            <a:r>
              <a:rPr lang="en-US"/>
              <a:t>     </a:t>
            </a:r>
            <a:fld id="{7382EA2F-0139-5545-B2F7-0771B570C23C}" type="slidenum">
              <a:rPr lang="en-US" smtClean="0"/>
              <a:pPr/>
              <a:t>‹#›</a:t>
            </a:fld>
            <a:endParaRPr lang="en-US"/>
          </a:p>
        </p:txBody>
      </p:sp>
    </p:spTree>
    <p:extLst>
      <p:ext uri="{BB962C8B-B14F-4D97-AF65-F5344CB8AC3E}">
        <p14:creationId xmlns:p14="http://schemas.microsoft.com/office/powerpoint/2010/main" val="3199195616"/>
      </p:ext>
    </p:extLst>
  </p:cSld>
  <p:clrMapOvr>
    <a:masterClrMapping/>
  </p:clrMapOvr>
  <p:extLst mod="1">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UE: Title, Content">
    <p:spTree>
      <p:nvGrpSpPr>
        <p:cNvPr id="1" name=""/>
        <p:cNvGrpSpPr/>
        <p:nvPr/>
      </p:nvGrpSpPr>
      <p:grpSpPr>
        <a:xfrm>
          <a:off x="0" y="0"/>
          <a:ext cx="0" cy="0"/>
          <a:chOff x="0" y="0"/>
          <a:chExt cx="0" cy="0"/>
        </a:xfrm>
      </p:grpSpPr>
      <p:sp>
        <p:nvSpPr>
          <p:cNvPr id="15" name="Blue Background">
            <a:extLst>
              <a:ext uri="{FF2B5EF4-FFF2-40B4-BE49-F238E27FC236}">
                <a16:creationId xmlns="" xmlns:a16="http://schemas.microsoft.com/office/drawing/2014/main" id="{33052B15-E341-E845-93CB-A1E43A4CAA95}"/>
              </a:ext>
            </a:extLst>
          </p:cNvPr>
          <p:cNvSpPr/>
          <p:nvPr userDrawn="1"/>
        </p:nvSpPr>
        <p:spPr>
          <a:xfrm>
            <a:off x="0" y="881911"/>
            <a:ext cx="12192000" cy="5616009"/>
          </a:xfrm>
          <a:prstGeom prst="rect">
            <a:avLst/>
          </a:prstGeom>
          <a:gradFill>
            <a:gsLst>
              <a:gs pos="0">
                <a:schemeClr val="bg1"/>
              </a:gs>
              <a:gs pos="100000">
                <a:srgbClr val="D1DFF1">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Content Placeholder">
            <a:extLst>
              <a:ext uri="{FF2B5EF4-FFF2-40B4-BE49-F238E27FC236}">
                <a16:creationId xmlns="" xmlns:a16="http://schemas.microsoft.com/office/drawing/2014/main" id="{6F2B26E3-05F6-5C41-8801-1FEDC84D8E9C}"/>
              </a:ext>
            </a:extLst>
          </p:cNvPr>
          <p:cNvSpPr>
            <a:spLocks noGrp="1"/>
          </p:cNvSpPr>
          <p:nvPr>
            <p:ph type="body" sz="quarter" idx="14"/>
          </p:nvPr>
        </p:nvSpPr>
        <p:spPr>
          <a:xfrm>
            <a:off x="558800" y="1453896"/>
            <a:ext cx="11074400" cy="1785104"/>
          </a:xfrm>
          <a:prstGeom prst="rect">
            <a:avLst/>
          </a:prstGeom>
        </p:spPr>
        <p:txBody>
          <a:bodyPr wrap="square" lIns="0" tIns="0" rIns="0" bIns="0">
            <a:spAutoFit/>
          </a:bodyPr>
          <a:lstStyle>
            <a:lvl1pPr marL="174625" indent="-174625">
              <a:spcBef>
                <a:spcPts val="0"/>
              </a:spcBef>
              <a:spcAft>
                <a:spcPts val="900"/>
              </a:spcAft>
              <a:buClr>
                <a:srgbClr val="404040"/>
              </a:buClr>
              <a:tabLst/>
              <a:defRPr sz="1800">
                <a:solidFill>
                  <a:srgbClr val="404040"/>
                </a:solidFill>
              </a:defRPr>
            </a:lvl1pPr>
            <a:lvl2pPr marL="400050" indent="-174625">
              <a:spcBef>
                <a:spcPts val="0"/>
              </a:spcBef>
              <a:spcAft>
                <a:spcPts val="1100"/>
              </a:spcAft>
              <a:buClr>
                <a:srgbClr val="404040"/>
              </a:buClr>
              <a:tabLst/>
              <a:defRPr sz="1800">
                <a:solidFill>
                  <a:srgbClr val="404040"/>
                </a:solidFill>
              </a:defRPr>
            </a:lvl2pPr>
            <a:lvl3pPr marL="628650" indent="-174625">
              <a:spcBef>
                <a:spcPts val="0"/>
              </a:spcBef>
              <a:spcAft>
                <a:spcPts val="1100"/>
              </a:spcAft>
              <a:buClr>
                <a:srgbClr val="404040"/>
              </a:buClr>
              <a:tabLst/>
              <a:defRPr sz="1800">
                <a:solidFill>
                  <a:srgbClr val="404040"/>
                </a:solidFill>
              </a:defRPr>
            </a:lvl3pPr>
            <a:lvl4pPr marL="857250" indent="-174625">
              <a:spcBef>
                <a:spcPts val="0"/>
              </a:spcBef>
              <a:spcAft>
                <a:spcPts val="1100"/>
              </a:spcAft>
              <a:buClr>
                <a:srgbClr val="404040"/>
              </a:buClr>
              <a:tabLst/>
              <a:defRPr sz="1800">
                <a:solidFill>
                  <a:srgbClr val="404040"/>
                </a:solidFill>
              </a:defRPr>
            </a:lvl4pPr>
            <a:lvl5pPr marL="1085850" indent="-174625">
              <a:spcBef>
                <a:spcPts val="0"/>
              </a:spcBef>
              <a:spcAft>
                <a:spcPts val="1100"/>
              </a:spcAft>
              <a:buClr>
                <a:srgbClr val="404040"/>
              </a:buClr>
              <a:tabLst/>
              <a:defRPr sz="1800">
                <a:solidFill>
                  <a:srgbClr val="40404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Placeholder">
            <a:extLst>
              <a:ext uri="{FF2B5EF4-FFF2-40B4-BE49-F238E27FC236}">
                <a16:creationId xmlns="" xmlns:a16="http://schemas.microsoft.com/office/drawing/2014/main" id="{34394691-FC2F-F349-96EB-F792F3F25D02}"/>
              </a:ext>
            </a:extLst>
          </p:cNvPr>
          <p:cNvSpPr>
            <a:spLocks noGrp="1"/>
          </p:cNvSpPr>
          <p:nvPr>
            <p:ph type="title" hasCustomPrompt="1"/>
          </p:nvPr>
        </p:nvSpPr>
        <p:spPr>
          <a:xfrm>
            <a:off x="558800" y="559580"/>
            <a:ext cx="11074400" cy="304699"/>
          </a:xfrm>
          <a:prstGeom prst="rect">
            <a:avLst/>
          </a:prstGeom>
        </p:spPr>
        <p:txBody>
          <a:bodyPr vert="horz" wrap="square" lIns="0" tIns="0" rIns="0" bIns="0" rtlCol="0" anchor="b" anchorCtr="0">
            <a:spAutoFit/>
          </a:bodyPr>
          <a:lstStyle/>
          <a:p>
            <a:r>
              <a:rPr lang="en-US"/>
              <a:t>Click to edit title of style</a:t>
            </a:r>
            <a:endParaRPr lang="en-US" dirty="0"/>
          </a:p>
        </p:txBody>
      </p:sp>
      <p:cxnSp>
        <p:nvCxnSpPr>
          <p:cNvPr id="16" name="Straight Connector 15">
            <a:extLst>
              <a:ext uri="{FF2B5EF4-FFF2-40B4-BE49-F238E27FC236}">
                <a16:creationId xmlns="" xmlns:a16="http://schemas.microsoft.com/office/drawing/2014/main" id="{C9877F7F-86BE-054C-86E7-256E0C25CD86}"/>
              </a:ext>
            </a:extLst>
          </p:cNvPr>
          <p:cNvCxnSpPr>
            <a:cxnSpLocks/>
          </p:cNvCxnSpPr>
          <p:nvPr userDrawn="1"/>
        </p:nvCxnSpPr>
        <p:spPr>
          <a:xfrm flipH="1">
            <a:off x="558800" y="961748"/>
            <a:ext cx="110744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 xmlns:a16="http://schemas.microsoft.com/office/drawing/2014/main" id="{6EB11CB8-C499-F644-8895-ADF404FF470A}"/>
              </a:ext>
            </a:extLst>
          </p:cNvPr>
          <p:cNvSpPr>
            <a:spLocks noGrp="1"/>
          </p:cNvSpPr>
          <p:nvPr>
            <p:ph type="ftr" sz="quarter" idx="3"/>
          </p:nvPr>
        </p:nvSpPr>
        <p:spPr>
          <a:xfrm>
            <a:off x="6839228" y="6594376"/>
            <a:ext cx="4151009" cy="153888"/>
          </a:xfrm>
          <a:prstGeom prst="rect">
            <a:avLst/>
          </a:prstGeom>
        </p:spPr>
        <p:txBody>
          <a:bodyPr vert="horz" wrap="square" lIns="0" tIns="0" rIns="0" bIns="0" rtlCol="0" anchor="b" anchorCtr="0">
            <a:spAutoFit/>
          </a:bodyPr>
          <a:lstStyle>
            <a:lvl1pPr algn="ctr">
              <a:defRPr sz="1000">
                <a:solidFill>
                  <a:srgbClr val="404040"/>
                </a:solidFill>
              </a:defRPr>
            </a:lvl1pPr>
          </a:lstStyle>
          <a:p>
            <a:pPr algn="r"/>
            <a:r>
              <a:rPr lang="en-US"/>
              <a:t>For Internal Use Only</a:t>
            </a:r>
          </a:p>
        </p:txBody>
      </p:sp>
      <p:sp>
        <p:nvSpPr>
          <p:cNvPr id="10" name="Slide Number Placeholder 5">
            <a:extLst>
              <a:ext uri="{FF2B5EF4-FFF2-40B4-BE49-F238E27FC236}">
                <a16:creationId xmlns="" xmlns:a16="http://schemas.microsoft.com/office/drawing/2014/main" id="{B8B6D8AA-3F90-CD43-A1A2-C9D3624EB933}"/>
              </a:ext>
            </a:extLst>
          </p:cNvPr>
          <p:cNvSpPr>
            <a:spLocks noGrp="1"/>
          </p:cNvSpPr>
          <p:nvPr>
            <p:ph type="sldNum" sz="quarter" idx="4"/>
          </p:nvPr>
        </p:nvSpPr>
        <p:spPr>
          <a:xfrm>
            <a:off x="10960101" y="6566773"/>
            <a:ext cx="669036" cy="184666"/>
          </a:xfrm>
          <a:prstGeom prst="rect">
            <a:avLst/>
          </a:prstGeom>
        </p:spPr>
        <p:txBody>
          <a:bodyPr vert="horz" wrap="square" lIns="0" tIns="0" rIns="0" bIns="0" rtlCol="0" anchor="b" anchorCtr="0">
            <a:spAutoFit/>
          </a:bodyPr>
          <a:lstStyle>
            <a:lvl1pPr algn="r">
              <a:defRPr sz="1000">
                <a:solidFill>
                  <a:srgbClr val="404040"/>
                </a:solidFill>
              </a:defRPr>
            </a:lvl1pPr>
          </a:lstStyle>
          <a:p>
            <a:r>
              <a:rPr lang="en-US" sz="1200">
                <a:solidFill>
                  <a:srgbClr val="5FA4CE"/>
                </a:solidFill>
              </a:rPr>
              <a:t>|</a:t>
            </a:r>
            <a:r>
              <a:rPr lang="en-US"/>
              <a:t>     </a:t>
            </a:r>
            <a:fld id="{7382EA2F-0139-5545-B2F7-0771B570C23C}" type="slidenum">
              <a:rPr lang="en-US" smtClean="0"/>
              <a:pPr/>
              <a:t>‹#›</a:t>
            </a:fld>
            <a:endParaRPr lang="en-US"/>
          </a:p>
        </p:txBody>
      </p:sp>
    </p:spTree>
    <p:extLst>
      <p:ext uri="{BB962C8B-B14F-4D97-AF65-F5344CB8AC3E}">
        <p14:creationId xmlns:p14="http://schemas.microsoft.com/office/powerpoint/2010/main" val="2741067868"/>
      </p:ext>
    </p:extLst>
  </p:cSld>
  <p:clrMapOvr>
    <a:masterClrMapping/>
  </p:clrMapOvr>
  <p:extLst mod="1">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UE: Title, Subhead">
    <p:spTree>
      <p:nvGrpSpPr>
        <p:cNvPr id="1" name=""/>
        <p:cNvGrpSpPr/>
        <p:nvPr/>
      </p:nvGrpSpPr>
      <p:grpSpPr>
        <a:xfrm>
          <a:off x="0" y="0"/>
          <a:ext cx="0" cy="0"/>
          <a:chOff x="0" y="0"/>
          <a:chExt cx="0" cy="0"/>
        </a:xfrm>
      </p:grpSpPr>
      <p:sp>
        <p:nvSpPr>
          <p:cNvPr id="14" name="Blue Background">
            <a:extLst>
              <a:ext uri="{FF2B5EF4-FFF2-40B4-BE49-F238E27FC236}">
                <a16:creationId xmlns="" xmlns:a16="http://schemas.microsoft.com/office/drawing/2014/main" id="{A3F438AC-453F-EF49-8886-11DD82A8BE7E}"/>
              </a:ext>
            </a:extLst>
          </p:cNvPr>
          <p:cNvSpPr/>
          <p:nvPr userDrawn="1"/>
        </p:nvSpPr>
        <p:spPr>
          <a:xfrm>
            <a:off x="0" y="881911"/>
            <a:ext cx="12192000" cy="5616009"/>
          </a:xfrm>
          <a:prstGeom prst="rect">
            <a:avLst/>
          </a:prstGeom>
          <a:gradFill>
            <a:gsLst>
              <a:gs pos="0">
                <a:schemeClr val="bg1"/>
              </a:gs>
              <a:gs pos="100000">
                <a:srgbClr val="D1DFF1">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Subhead Placeholder">
            <a:extLst>
              <a:ext uri="{FF2B5EF4-FFF2-40B4-BE49-F238E27FC236}">
                <a16:creationId xmlns="" xmlns:a16="http://schemas.microsoft.com/office/drawing/2014/main" id="{156C505B-F0B1-014F-9EF5-D45DD39620BC}"/>
              </a:ext>
            </a:extLst>
          </p:cNvPr>
          <p:cNvSpPr>
            <a:spLocks noGrp="1"/>
          </p:cNvSpPr>
          <p:nvPr>
            <p:ph type="body" sz="quarter" idx="13" hasCustomPrompt="1"/>
          </p:nvPr>
        </p:nvSpPr>
        <p:spPr>
          <a:xfrm>
            <a:off x="558800" y="1047735"/>
            <a:ext cx="11074400" cy="221599"/>
          </a:xfrm>
          <a:prstGeom prst="rect">
            <a:avLst/>
          </a:prstGeom>
        </p:spPr>
        <p:txBody>
          <a:bodyPr lIns="0" tIns="0" rIns="0" bIns="0"/>
          <a:lstStyle>
            <a:lvl1pPr marL="0" indent="0">
              <a:buNone/>
              <a:defRPr sz="1600">
                <a:solidFill>
                  <a:srgbClr val="404040"/>
                </a:solidFill>
              </a:defRPr>
            </a:lvl1pPr>
          </a:lstStyle>
          <a:p>
            <a:pPr lvl="0"/>
            <a:r>
              <a:rPr lang="en-US"/>
              <a:t>Click to edit subhead</a:t>
            </a:r>
          </a:p>
        </p:txBody>
      </p:sp>
      <p:sp>
        <p:nvSpPr>
          <p:cNvPr id="2" name="Title Placeholder"/>
          <p:cNvSpPr>
            <a:spLocks noGrp="1"/>
          </p:cNvSpPr>
          <p:nvPr>
            <p:ph type="title" hasCustomPrompt="1"/>
          </p:nvPr>
        </p:nvSpPr>
        <p:spPr/>
        <p:txBody>
          <a:bodyPr/>
          <a:lstStyle/>
          <a:p>
            <a:r>
              <a:rPr lang="en-US"/>
              <a:t>Click to edit title of style</a:t>
            </a:r>
            <a:endParaRPr lang="en-US" dirty="0"/>
          </a:p>
        </p:txBody>
      </p:sp>
      <p:cxnSp>
        <p:nvCxnSpPr>
          <p:cNvPr id="15" name="Straight Connector 14">
            <a:extLst>
              <a:ext uri="{FF2B5EF4-FFF2-40B4-BE49-F238E27FC236}">
                <a16:creationId xmlns="" xmlns:a16="http://schemas.microsoft.com/office/drawing/2014/main" id="{06B7DDD3-CE53-C240-BA7A-718FFAC1A9D5}"/>
              </a:ext>
            </a:extLst>
          </p:cNvPr>
          <p:cNvCxnSpPr>
            <a:cxnSpLocks/>
          </p:cNvCxnSpPr>
          <p:nvPr userDrawn="1"/>
        </p:nvCxnSpPr>
        <p:spPr>
          <a:xfrm flipH="1">
            <a:off x="558800" y="961748"/>
            <a:ext cx="110744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 xmlns:a16="http://schemas.microsoft.com/office/drawing/2014/main" id="{DDDD42D9-96F5-5A40-923B-278DEF1E476E}"/>
              </a:ext>
            </a:extLst>
          </p:cNvPr>
          <p:cNvSpPr>
            <a:spLocks noGrp="1"/>
          </p:cNvSpPr>
          <p:nvPr>
            <p:ph type="ftr" sz="quarter" idx="3"/>
          </p:nvPr>
        </p:nvSpPr>
        <p:spPr>
          <a:xfrm>
            <a:off x="6839228" y="6594376"/>
            <a:ext cx="4151009" cy="153888"/>
          </a:xfrm>
          <a:prstGeom prst="rect">
            <a:avLst/>
          </a:prstGeom>
        </p:spPr>
        <p:txBody>
          <a:bodyPr vert="horz" wrap="square" lIns="0" tIns="0" rIns="0" bIns="0" rtlCol="0" anchor="b" anchorCtr="0">
            <a:spAutoFit/>
          </a:bodyPr>
          <a:lstStyle>
            <a:lvl1pPr algn="ctr">
              <a:defRPr sz="1000">
                <a:solidFill>
                  <a:srgbClr val="404040"/>
                </a:solidFill>
              </a:defRPr>
            </a:lvl1pPr>
          </a:lstStyle>
          <a:p>
            <a:pPr algn="r"/>
            <a:r>
              <a:rPr lang="en-US"/>
              <a:t>For Internal Use Only</a:t>
            </a:r>
          </a:p>
        </p:txBody>
      </p:sp>
      <p:sp>
        <p:nvSpPr>
          <p:cNvPr id="10" name="Slide Number Placeholder 5">
            <a:extLst>
              <a:ext uri="{FF2B5EF4-FFF2-40B4-BE49-F238E27FC236}">
                <a16:creationId xmlns="" xmlns:a16="http://schemas.microsoft.com/office/drawing/2014/main" id="{69CD0059-C031-3444-B9BD-E5B5798BF4F2}"/>
              </a:ext>
            </a:extLst>
          </p:cNvPr>
          <p:cNvSpPr>
            <a:spLocks noGrp="1"/>
          </p:cNvSpPr>
          <p:nvPr>
            <p:ph type="sldNum" sz="quarter" idx="4"/>
          </p:nvPr>
        </p:nvSpPr>
        <p:spPr>
          <a:xfrm>
            <a:off x="10960101" y="6566773"/>
            <a:ext cx="669036" cy="184666"/>
          </a:xfrm>
          <a:prstGeom prst="rect">
            <a:avLst/>
          </a:prstGeom>
        </p:spPr>
        <p:txBody>
          <a:bodyPr vert="horz" wrap="square" lIns="0" tIns="0" rIns="0" bIns="0" rtlCol="0" anchor="b" anchorCtr="0">
            <a:spAutoFit/>
          </a:bodyPr>
          <a:lstStyle>
            <a:lvl1pPr algn="r">
              <a:defRPr sz="1000">
                <a:solidFill>
                  <a:srgbClr val="404040"/>
                </a:solidFill>
              </a:defRPr>
            </a:lvl1pPr>
          </a:lstStyle>
          <a:p>
            <a:r>
              <a:rPr lang="en-US" sz="1200">
                <a:solidFill>
                  <a:srgbClr val="5FA4CE"/>
                </a:solidFill>
              </a:rPr>
              <a:t>|</a:t>
            </a:r>
            <a:r>
              <a:rPr lang="en-US"/>
              <a:t>     </a:t>
            </a:r>
            <a:fld id="{7382EA2F-0139-5545-B2F7-0771B570C23C}" type="slidenum">
              <a:rPr lang="en-US" smtClean="0"/>
              <a:pPr/>
              <a:t>‹#›</a:t>
            </a:fld>
            <a:endParaRPr lang="en-US"/>
          </a:p>
        </p:txBody>
      </p:sp>
    </p:spTree>
    <p:extLst>
      <p:ext uri="{BB962C8B-B14F-4D97-AF65-F5344CB8AC3E}">
        <p14:creationId xmlns:p14="http://schemas.microsoft.com/office/powerpoint/2010/main" val="10196666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UE: Title">
    <p:spTree>
      <p:nvGrpSpPr>
        <p:cNvPr id="1" name=""/>
        <p:cNvGrpSpPr/>
        <p:nvPr/>
      </p:nvGrpSpPr>
      <p:grpSpPr>
        <a:xfrm>
          <a:off x="0" y="0"/>
          <a:ext cx="0" cy="0"/>
          <a:chOff x="0" y="0"/>
          <a:chExt cx="0" cy="0"/>
        </a:xfrm>
      </p:grpSpPr>
      <p:sp>
        <p:nvSpPr>
          <p:cNvPr id="12" name="Blue Background">
            <a:extLst>
              <a:ext uri="{FF2B5EF4-FFF2-40B4-BE49-F238E27FC236}">
                <a16:creationId xmlns="" xmlns:a16="http://schemas.microsoft.com/office/drawing/2014/main" id="{E3BEEA51-0AA8-A349-AE63-F22EDB8515E0}"/>
              </a:ext>
            </a:extLst>
          </p:cNvPr>
          <p:cNvSpPr/>
          <p:nvPr userDrawn="1"/>
        </p:nvSpPr>
        <p:spPr>
          <a:xfrm>
            <a:off x="0" y="881911"/>
            <a:ext cx="12192000" cy="5616009"/>
          </a:xfrm>
          <a:prstGeom prst="rect">
            <a:avLst/>
          </a:prstGeom>
          <a:gradFill>
            <a:gsLst>
              <a:gs pos="0">
                <a:schemeClr val="bg1"/>
              </a:gs>
              <a:gs pos="100000">
                <a:srgbClr val="D1DFF1">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p:cNvSpPr>
            <a:spLocks noGrp="1"/>
          </p:cNvSpPr>
          <p:nvPr>
            <p:ph type="title" hasCustomPrompt="1"/>
          </p:nvPr>
        </p:nvSpPr>
        <p:spPr/>
        <p:txBody>
          <a:bodyPr/>
          <a:lstStyle/>
          <a:p>
            <a:r>
              <a:rPr lang="en-US"/>
              <a:t>Click to edit title of style</a:t>
            </a:r>
            <a:endParaRPr lang="en-US" dirty="0"/>
          </a:p>
        </p:txBody>
      </p:sp>
      <p:cxnSp>
        <p:nvCxnSpPr>
          <p:cNvPr id="13" name="Straight Connector 12">
            <a:extLst>
              <a:ext uri="{FF2B5EF4-FFF2-40B4-BE49-F238E27FC236}">
                <a16:creationId xmlns="" xmlns:a16="http://schemas.microsoft.com/office/drawing/2014/main" id="{03DB8760-8981-FF47-8163-EF91C788F2D2}"/>
              </a:ext>
            </a:extLst>
          </p:cNvPr>
          <p:cNvCxnSpPr>
            <a:cxnSpLocks/>
          </p:cNvCxnSpPr>
          <p:nvPr userDrawn="1"/>
        </p:nvCxnSpPr>
        <p:spPr>
          <a:xfrm flipH="1">
            <a:off x="558800" y="961748"/>
            <a:ext cx="110744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 xmlns:a16="http://schemas.microsoft.com/office/drawing/2014/main" id="{A4E7E81F-13F0-7346-B4EE-154EDCC563DD}"/>
              </a:ext>
            </a:extLst>
          </p:cNvPr>
          <p:cNvSpPr>
            <a:spLocks noGrp="1"/>
          </p:cNvSpPr>
          <p:nvPr>
            <p:ph type="ftr" sz="quarter" idx="3"/>
          </p:nvPr>
        </p:nvSpPr>
        <p:spPr>
          <a:xfrm>
            <a:off x="6839228" y="6594376"/>
            <a:ext cx="4151009" cy="153888"/>
          </a:xfrm>
          <a:prstGeom prst="rect">
            <a:avLst/>
          </a:prstGeom>
        </p:spPr>
        <p:txBody>
          <a:bodyPr vert="horz" wrap="square" lIns="0" tIns="0" rIns="0" bIns="0" rtlCol="0" anchor="b" anchorCtr="0">
            <a:spAutoFit/>
          </a:bodyPr>
          <a:lstStyle>
            <a:lvl1pPr algn="ctr">
              <a:defRPr sz="1000">
                <a:solidFill>
                  <a:srgbClr val="404040"/>
                </a:solidFill>
              </a:defRPr>
            </a:lvl1pPr>
          </a:lstStyle>
          <a:p>
            <a:pPr algn="r"/>
            <a:r>
              <a:rPr lang="en-US"/>
              <a:t>For Internal Use Only</a:t>
            </a:r>
          </a:p>
        </p:txBody>
      </p:sp>
      <p:sp>
        <p:nvSpPr>
          <p:cNvPr id="8" name="Slide Number Placeholder 5">
            <a:extLst>
              <a:ext uri="{FF2B5EF4-FFF2-40B4-BE49-F238E27FC236}">
                <a16:creationId xmlns="" xmlns:a16="http://schemas.microsoft.com/office/drawing/2014/main" id="{01471840-9B16-F848-9DB4-AA35DB1A3729}"/>
              </a:ext>
            </a:extLst>
          </p:cNvPr>
          <p:cNvSpPr>
            <a:spLocks noGrp="1"/>
          </p:cNvSpPr>
          <p:nvPr>
            <p:ph type="sldNum" sz="quarter" idx="4"/>
          </p:nvPr>
        </p:nvSpPr>
        <p:spPr>
          <a:xfrm>
            <a:off x="10960101" y="6566773"/>
            <a:ext cx="669036" cy="184666"/>
          </a:xfrm>
          <a:prstGeom prst="rect">
            <a:avLst/>
          </a:prstGeom>
        </p:spPr>
        <p:txBody>
          <a:bodyPr vert="horz" wrap="square" lIns="0" tIns="0" rIns="0" bIns="0" rtlCol="0" anchor="b" anchorCtr="0">
            <a:spAutoFit/>
          </a:bodyPr>
          <a:lstStyle>
            <a:lvl1pPr algn="r">
              <a:defRPr sz="1000">
                <a:solidFill>
                  <a:srgbClr val="404040"/>
                </a:solidFill>
              </a:defRPr>
            </a:lvl1pPr>
          </a:lstStyle>
          <a:p>
            <a:r>
              <a:rPr lang="en-US" sz="1200">
                <a:solidFill>
                  <a:srgbClr val="5FA4CE"/>
                </a:solidFill>
              </a:rPr>
              <a:t>|</a:t>
            </a:r>
            <a:r>
              <a:rPr lang="en-US"/>
              <a:t>     </a:t>
            </a:r>
            <a:fld id="{7382EA2F-0139-5545-B2F7-0771B570C23C}" type="slidenum">
              <a:rPr lang="en-US" smtClean="0"/>
              <a:pPr/>
              <a:t>‹#›</a:t>
            </a:fld>
            <a:endParaRPr lang="en-US"/>
          </a:p>
        </p:txBody>
      </p:sp>
    </p:spTree>
    <p:extLst>
      <p:ext uri="{BB962C8B-B14F-4D97-AF65-F5344CB8AC3E}">
        <p14:creationId xmlns:p14="http://schemas.microsoft.com/office/powerpoint/2010/main" val="2822354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UE: Title, Subhead, Content">
    <p:spTree>
      <p:nvGrpSpPr>
        <p:cNvPr id="1" name=""/>
        <p:cNvGrpSpPr/>
        <p:nvPr/>
      </p:nvGrpSpPr>
      <p:grpSpPr>
        <a:xfrm>
          <a:off x="0" y="0"/>
          <a:ext cx="0" cy="0"/>
          <a:chOff x="0" y="0"/>
          <a:chExt cx="0" cy="0"/>
        </a:xfrm>
      </p:grpSpPr>
      <p:sp>
        <p:nvSpPr>
          <p:cNvPr id="18" name="Blue Background">
            <a:extLst>
              <a:ext uri="{FF2B5EF4-FFF2-40B4-BE49-F238E27FC236}">
                <a16:creationId xmlns="" xmlns:a16="http://schemas.microsoft.com/office/drawing/2014/main" id="{F4756D6C-B828-4049-89E1-75833217CC37}"/>
              </a:ext>
            </a:extLst>
          </p:cNvPr>
          <p:cNvSpPr/>
          <p:nvPr userDrawn="1"/>
        </p:nvSpPr>
        <p:spPr>
          <a:xfrm>
            <a:off x="0" y="881911"/>
            <a:ext cx="12192000" cy="5616009"/>
          </a:xfrm>
          <a:prstGeom prst="rect">
            <a:avLst/>
          </a:prstGeom>
          <a:gradFill>
            <a:gsLst>
              <a:gs pos="0">
                <a:schemeClr val="bg1"/>
              </a:gs>
              <a:gs pos="100000">
                <a:srgbClr val="D1DFF1">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Content Placeholder">
            <a:extLst>
              <a:ext uri="{FF2B5EF4-FFF2-40B4-BE49-F238E27FC236}">
                <a16:creationId xmlns="" xmlns:a16="http://schemas.microsoft.com/office/drawing/2014/main" id="{95B0088D-F002-654A-95EA-235CB2976B26}"/>
              </a:ext>
            </a:extLst>
          </p:cNvPr>
          <p:cNvSpPr>
            <a:spLocks noGrp="1"/>
          </p:cNvSpPr>
          <p:nvPr>
            <p:ph type="body" sz="quarter" idx="14"/>
          </p:nvPr>
        </p:nvSpPr>
        <p:spPr>
          <a:xfrm>
            <a:off x="558800" y="1453896"/>
            <a:ext cx="11074400" cy="1785104"/>
          </a:xfrm>
          <a:prstGeom prst="rect">
            <a:avLst/>
          </a:prstGeom>
        </p:spPr>
        <p:txBody>
          <a:bodyPr wrap="square" lIns="0" tIns="0" rIns="0" bIns="0">
            <a:spAutoFit/>
          </a:bodyPr>
          <a:lstStyle>
            <a:lvl1pPr marL="174625" indent="-174625">
              <a:spcBef>
                <a:spcPts val="0"/>
              </a:spcBef>
              <a:spcAft>
                <a:spcPts val="900"/>
              </a:spcAft>
              <a:buClr>
                <a:srgbClr val="404040"/>
              </a:buClr>
              <a:tabLst/>
              <a:defRPr sz="1800">
                <a:solidFill>
                  <a:srgbClr val="404040"/>
                </a:solidFill>
              </a:defRPr>
            </a:lvl1pPr>
            <a:lvl2pPr marL="400050" indent="-174625">
              <a:spcBef>
                <a:spcPts val="0"/>
              </a:spcBef>
              <a:spcAft>
                <a:spcPts val="1100"/>
              </a:spcAft>
              <a:buClr>
                <a:srgbClr val="404040"/>
              </a:buClr>
              <a:tabLst/>
              <a:defRPr sz="1800">
                <a:solidFill>
                  <a:srgbClr val="404040"/>
                </a:solidFill>
              </a:defRPr>
            </a:lvl2pPr>
            <a:lvl3pPr marL="628650" indent="-174625">
              <a:spcBef>
                <a:spcPts val="0"/>
              </a:spcBef>
              <a:spcAft>
                <a:spcPts val="1100"/>
              </a:spcAft>
              <a:buClr>
                <a:srgbClr val="404040"/>
              </a:buClr>
              <a:tabLst/>
              <a:defRPr sz="1800">
                <a:solidFill>
                  <a:srgbClr val="404040"/>
                </a:solidFill>
              </a:defRPr>
            </a:lvl3pPr>
            <a:lvl4pPr marL="857250" indent="-174625">
              <a:spcBef>
                <a:spcPts val="0"/>
              </a:spcBef>
              <a:spcAft>
                <a:spcPts val="1100"/>
              </a:spcAft>
              <a:buClr>
                <a:srgbClr val="404040"/>
              </a:buClr>
              <a:tabLst/>
              <a:defRPr sz="1800">
                <a:solidFill>
                  <a:srgbClr val="404040"/>
                </a:solidFill>
              </a:defRPr>
            </a:lvl4pPr>
            <a:lvl5pPr marL="1085850" indent="-174625">
              <a:spcBef>
                <a:spcPts val="0"/>
              </a:spcBef>
              <a:spcAft>
                <a:spcPts val="1100"/>
              </a:spcAft>
              <a:buClr>
                <a:srgbClr val="404040"/>
              </a:buClr>
              <a:tabLst/>
              <a:defRPr sz="1800">
                <a:solidFill>
                  <a:srgbClr val="40404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Subhead Placeholder">
            <a:extLst>
              <a:ext uri="{FF2B5EF4-FFF2-40B4-BE49-F238E27FC236}">
                <a16:creationId xmlns="" xmlns:a16="http://schemas.microsoft.com/office/drawing/2014/main" id="{8BAE0C8D-9311-C549-9651-2206D63565E0}"/>
              </a:ext>
            </a:extLst>
          </p:cNvPr>
          <p:cNvSpPr>
            <a:spLocks noGrp="1"/>
          </p:cNvSpPr>
          <p:nvPr>
            <p:ph type="body" sz="quarter" idx="13" hasCustomPrompt="1"/>
          </p:nvPr>
        </p:nvSpPr>
        <p:spPr>
          <a:xfrm>
            <a:off x="558800" y="1047735"/>
            <a:ext cx="11070336" cy="221599"/>
          </a:xfrm>
          <a:prstGeom prst="rect">
            <a:avLst/>
          </a:prstGeom>
        </p:spPr>
        <p:txBody>
          <a:bodyPr lIns="0" tIns="0" rIns="0" bIns="0"/>
          <a:lstStyle>
            <a:lvl1pPr marL="0" indent="0">
              <a:buNone/>
              <a:defRPr sz="1600">
                <a:solidFill>
                  <a:srgbClr val="404040"/>
                </a:solidFill>
              </a:defRPr>
            </a:lvl1pPr>
          </a:lstStyle>
          <a:p>
            <a:pPr lvl="0"/>
            <a:r>
              <a:rPr lang="en-US"/>
              <a:t>Click to edit subhead</a:t>
            </a:r>
          </a:p>
        </p:txBody>
      </p:sp>
      <p:sp>
        <p:nvSpPr>
          <p:cNvPr id="7" name="Title Placeholder">
            <a:extLst>
              <a:ext uri="{FF2B5EF4-FFF2-40B4-BE49-F238E27FC236}">
                <a16:creationId xmlns="" xmlns:a16="http://schemas.microsoft.com/office/drawing/2014/main" id="{34394691-FC2F-F349-96EB-F792F3F25D02}"/>
              </a:ext>
            </a:extLst>
          </p:cNvPr>
          <p:cNvSpPr>
            <a:spLocks noGrp="1"/>
          </p:cNvSpPr>
          <p:nvPr>
            <p:ph type="title" hasCustomPrompt="1"/>
          </p:nvPr>
        </p:nvSpPr>
        <p:spPr>
          <a:xfrm>
            <a:off x="558800" y="559580"/>
            <a:ext cx="11074400" cy="304699"/>
          </a:xfrm>
          <a:prstGeom prst="rect">
            <a:avLst/>
          </a:prstGeom>
        </p:spPr>
        <p:txBody>
          <a:bodyPr vert="horz" wrap="square" lIns="0" tIns="0" rIns="0" bIns="0" rtlCol="0" anchor="b" anchorCtr="0">
            <a:spAutoFit/>
          </a:bodyPr>
          <a:lstStyle/>
          <a:p>
            <a:r>
              <a:rPr lang="en-US"/>
              <a:t>Click to edit title of style</a:t>
            </a:r>
            <a:endParaRPr lang="en-US" dirty="0"/>
          </a:p>
        </p:txBody>
      </p:sp>
      <p:cxnSp>
        <p:nvCxnSpPr>
          <p:cNvPr id="19" name="Straight Connector 18">
            <a:extLst>
              <a:ext uri="{FF2B5EF4-FFF2-40B4-BE49-F238E27FC236}">
                <a16:creationId xmlns="" xmlns:a16="http://schemas.microsoft.com/office/drawing/2014/main" id="{CFB8F602-BC5F-8F41-8CEB-DE3B662D7AFF}"/>
              </a:ext>
            </a:extLst>
          </p:cNvPr>
          <p:cNvCxnSpPr>
            <a:cxnSpLocks/>
          </p:cNvCxnSpPr>
          <p:nvPr userDrawn="1"/>
        </p:nvCxnSpPr>
        <p:spPr>
          <a:xfrm>
            <a:off x="558800" y="961748"/>
            <a:ext cx="110744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 xmlns:a16="http://schemas.microsoft.com/office/drawing/2014/main" id="{29966419-D528-4543-98BB-1B10F68502FE}"/>
              </a:ext>
            </a:extLst>
          </p:cNvPr>
          <p:cNvSpPr>
            <a:spLocks noGrp="1"/>
          </p:cNvSpPr>
          <p:nvPr>
            <p:ph type="ftr" sz="quarter" idx="3"/>
          </p:nvPr>
        </p:nvSpPr>
        <p:spPr>
          <a:xfrm>
            <a:off x="6839228" y="6594376"/>
            <a:ext cx="4151009" cy="153888"/>
          </a:xfrm>
          <a:prstGeom prst="rect">
            <a:avLst/>
          </a:prstGeom>
        </p:spPr>
        <p:txBody>
          <a:bodyPr vert="horz" wrap="square" lIns="0" tIns="0" rIns="0" bIns="0" rtlCol="0" anchor="b" anchorCtr="0">
            <a:spAutoFit/>
          </a:bodyPr>
          <a:lstStyle>
            <a:lvl1pPr algn="ctr">
              <a:defRPr sz="1000">
                <a:solidFill>
                  <a:srgbClr val="404040"/>
                </a:solidFill>
              </a:defRPr>
            </a:lvl1pPr>
          </a:lstStyle>
          <a:p>
            <a:pPr algn="r"/>
            <a:r>
              <a:rPr lang="en-US"/>
              <a:t>For Internal Use Only</a:t>
            </a:r>
          </a:p>
        </p:txBody>
      </p:sp>
      <p:sp>
        <p:nvSpPr>
          <p:cNvPr id="12" name="Slide Number Placeholder 5">
            <a:extLst>
              <a:ext uri="{FF2B5EF4-FFF2-40B4-BE49-F238E27FC236}">
                <a16:creationId xmlns="" xmlns:a16="http://schemas.microsoft.com/office/drawing/2014/main" id="{D4B1A2AB-F738-4E4B-A062-39145835E842}"/>
              </a:ext>
            </a:extLst>
          </p:cNvPr>
          <p:cNvSpPr>
            <a:spLocks noGrp="1"/>
          </p:cNvSpPr>
          <p:nvPr>
            <p:ph type="sldNum" sz="quarter" idx="4"/>
          </p:nvPr>
        </p:nvSpPr>
        <p:spPr>
          <a:xfrm>
            <a:off x="10960101" y="6566773"/>
            <a:ext cx="669036" cy="184666"/>
          </a:xfrm>
          <a:prstGeom prst="rect">
            <a:avLst/>
          </a:prstGeom>
        </p:spPr>
        <p:txBody>
          <a:bodyPr vert="horz" wrap="square" lIns="0" tIns="0" rIns="0" bIns="0" rtlCol="0" anchor="b" anchorCtr="0">
            <a:spAutoFit/>
          </a:bodyPr>
          <a:lstStyle>
            <a:lvl1pPr algn="r">
              <a:defRPr sz="1000">
                <a:solidFill>
                  <a:srgbClr val="404040"/>
                </a:solidFill>
              </a:defRPr>
            </a:lvl1pPr>
          </a:lstStyle>
          <a:p>
            <a:r>
              <a:rPr lang="en-US" sz="1200">
                <a:solidFill>
                  <a:srgbClr val="5FA4CE"/>
                </a:solidFill>
              </a:rPr>
              <a:t>|</a:t>
            </a:r>
            <a:r>
              <a:rPr lang="en-US"/>
              <a:t>     </a:t>
            </a:r>
            <a:fld id="{7382EA2F-0139-5545-B2F7-0771B570C23C}" type="slidenum">
              <a:rPr lang="en-US" smtClean="0"/>
              <a:pPr/>
              <a:t>‹#›</a:t>
            </a:fld>
            <a:endParaRPr lang="en-US"/>
          </a:p>
        </p:txBody>
      </p:sp>
    </p:spTree>
    <p:extLst>
      <p:ext uri="{BB962C8B-B14F-4D97-AF65-F5344CB8AC3E}">
        <p14:creationId xmlns:p14="http://schemas.microsoft.com/office/powerpoint/2010/main" val="12915876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UE: Blank">
    <p:spTree>
      <p:nvGrpSpPr>
        <p:cNvPr id="1" name=""/>
        <p:cNvGrpSpPr/>
        <p:nvPr/>
      </p:nvGrpSpPr>
      <p:grpSpPr>
        <a:xfrm>
          <a:off x="0" y="0"/>
          <a:ext cx="0" cy="0"/>
          <a:chOff x="0" y="0"/>
          <a:chExt cx="0" cy="0"/>
        </a:xfrm>
      </p:grpSpPr>
      <p:sp>
        <p:nvSpPr>
          <p:cNvPr id="11" name="Blue Background">
            <a:extLst>
              <a:ext uri="{FF2B5EF4-FFF2-40B4-BE49-F238E27FC236}">
                <a16:creationId xmlns="" xmlns:a16="http://schemas.microsoft.com/office/drawing/2014/main" id="{F26F4BAA-5494-7C40-95FA-9ECD4086F84B}"/>
              </a:ext>
            </a:extLst>
          </p:cNvPr>
          <p:cNvSpPr/>
          <p:nvPr userDrawn="1"/>
        </p:nvSpPr>
        <p:spPr>
          <a:xfrm>
            <a:off x="0" y="881911"/>
            <a:ext cx="12192000" cy="5616009"/>
          </a:xfrm>
          <a:prstGeom prst="rect">
            <a:avLst/>
          </a:prstGeom>
          <a:gradFill>
            <a:gsLst>
              <a:gs pos="0">
                <a:schemeClr val="bg1"/>
              </a:gs>
              <a:gs pos="100000">
                <a:srgbClr val="D1DFF1">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Slide Number Placeholder 5">
            <a:extLst>
              <a:ext uri="{FF2B5EF4-FFF2-40B4-BE49-F238E27FC236}">
                <a16:creationId xmlns="" xmlns:a16="http://schemas.microsoft.com/office/drawing/2014/main" id="{0932AD15-850A-3D4C-A893-7C8FB82B9DE7}"/>
              </a:ext>
            </a:extLst>
          </p:cNvPr>
          <p:cNvSpPr>
            <a:spLocks noGrp="1"/>
          </p:cNvSpPr>
          <p:nvPr>
            <p:ph type="sldNum" sz="quarter" idx="4"/>
          </p:nvPr>
        </p:nvSpPr>
        <p:spPr>
          <a:xfrm>
            <a:off x="10960101" y="6566773"/>
            <a:ext cx="669036" cy="184666"/>
          </a:xfrm>
          <a:prstGeom prst="rect">
            <a:avLst/>
          </a:prstGeom>
        </p:spPr>
        <p:txBody>
          <a:bodyPr vert="horz" wrap="square" lIns="0" tIns="0" rIns="0" bIns="0" rtlCol="0" anchor="b" anchorCtr="0">
            <a:spAutoFit/>
          </a:bodyPr>
          <a:lstStyle>
            <a:lvl1pPr algn="r">
              <a:defRPr sz="1000">
                <a:solidFill>
                  <a:srgbClr val="404040"/>
                </a:solidFill>
              </a:defRPr>
            </a:lvl1pPr>
          </a:lstStyle>
          <a:p>
            <a:r>
              <a:rPr lang="en-US" sz="1200">
                <a:solidFill>
                  <a:srgbClr val="5FA4CE"/>
                </a:solidFill>
              </a:rPr>
              <a:t>|</a:t>
            </a:r>
            <a:r>
              <a:rPr lang="en-US"/>
              <a:t>     </a:t>
            </a:r>
            <a:fld id="{7382EA2F-0139-5545-B2F7-0771B570C23C}" type="slidenum">
              <a:rPr lang="en-US" smtClean="0"/>
              <a:pPr/>
              <a:t>‹#›</a:t>
            </a:fld>
            <a:endParaRPr lang="en-US"/>
          </a:p>
        </p:txBody>
      </p:sp>
      <p:sp>
        <p:nvSpPr>
          <p:cNvPr id="5" name="Footer Placeholder 4">
            <a:extLst>
              <a:ext uri="{FF2B5EF4-FFF2-40B4-BE49-F238E27FC236}">
                <a16:creationId xmlns="" xmlns:a16="http://schemas.microsoft.com/office/drawing/2014/main" id="{522A9E34-3A97-6348-AAEC-0EA6C251A0CE}"/>
              </a:ext>
            </a:extLst>
          </p:cNvPr>
          <p:cNvSpPr>
            <a:spLocks noGrp="1"/>
          </p:cNvSpPr>
          <p:nvPr>
            <p:ph type="ftr" sz="quarter" idx="3"/>
          </p:nvPr>
        </p:nvSpPr>
        <p:spPr>
          <a:xfrm>
            <a:off x="6839228" y="6594376"/>
            <a:ext cx="4151009" cy="153888"/>
          </a:xfrm>
          <a:prstGeom prst="rect">
            <a:avLst/>
          </a:prstGeom>
        </p:spPr>
        <p:txBody>
          <a:bodyPr vert="horz" wrap="square" lIns="0" tIns="0" rIns="0" bIns="0" rtlCol="0" anchor="b" anchorCtr="0">
            <a:spAutoFit/>
          </a:bodyPr>
          <a:lstStyle>
            <a:lvl1pPr algn="ctr">
              <a:defRPr sz="1000">
                <a:solidFill>
                  <a:srgbClr val="404040"/>
                </a:solidFill>
              </a:defRPr>
            </a:lvl1pPr>
          </a:lstStyle>
          <a:p>
            <a:pPr algn="r"/>
            <a:r>
              <a:rPr lang="en-US"/>
              <a:t>For Internal Use Only</a:t>
            </a:r>
          </a:p>
        </p:txBody>
      </p:sp>
    </p:spTree>
    <p:extLst>
      <p:ext uri="{BB962C8B-B14F-4D97-AF65-F5344CB8AC3E}">
        <p14:creationId xmlns:p14="http://schemas.microsoft.com/office/powerpoint/2010/main" val="9877015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7" name="Title Placeholder 1">
            <a:extLst>
              <a:ext uri="{FF2B5EF4-FFF2-40B4-BE49-F238E27FC236}">
                <a16:creationId xmlns:a16="http://schemas.microsoft.com/office/drawing/2014/main" xmlns="" id="{E36F4DB5-B12C-4347-A119-18783F0B8E42}"/>
              </a:ext>
            </a:extLst>
          </p:cNvPr>
          <p:cNvSpPr>
            <a:spLocks noGrp="1"/>
          </p:cNvSpPr>
          <p:nvPr>
            <p:ph type="title" hasCustomPrompt="1"/>
          </p:nvPr>
        </p:nvSpPr>
        <p:spPr>
          <a:xfrm>
            <a:off x="626347" y="1279527"/>
            <a:ext cx="3627428" cy="816903"/>
          </a:xfrm>
          <a:prstGeom prst="rect">
            <a:avLst/>
          </a:prstGeom>
        </p:spPr>
        <p:txBody>
          <a:bodyPr vert="horz" wrap="square" lIns="91440" tIns="45720" rIns="91440" bIns="45720" rtlCol="0" anchor="t">
            <a:noAutofit/>
          </a:bodyPr>
          <a:lstStyle>
            <a:lvl1pPr>
              <a:lnSpc>
                <a:spcPts val="2700"/>
              </a:lnSpc>
              <a:defRPr sz="2250" b="1" i="0" baseline="0">
                <a:solidFill>
                  <a:srgbClr val="404040"/>
                </a:solidFill>
                <a:latin typeface="Avenir Next" panose="020B0503020202020204" pitchFamily="34" charset="0"/>
              </a:defRPr>
            </a:lvl1pPr>
          </a:lstStyle>
          <a:p>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a:t>
            </a:r>
          </a:p>
        </p:txBody>
      </p:sp>
      <p:sp>
        <p:nvSpPr>
          <p:cNvPr id="18" name="Text Placeholder 12">
            <a:extLst>
              <a:ext uri="{FF2B5EF4-FFF2-40B4-BE49-F238E27FC236}">
                <a16:creationId xmlns:a16="http://schemas.microsoft.com/office/drawing/2014/main" xmlns="" id="{915C73BD-CB62-A14A-9508-7B6A63304D55}"/>
              </a:ext>
            </a:extLst>
          </p:cNvPr>
          <p:cNvSpPr>
            <a:spLocks noGrp="1"/>
          </p:cNvSpPr>
          <p:nvPr>
            <p:ph type="body" sz="quarter" idx="10" hasCustomPrompt="1"/>
          </p:nvPr>
        </p:nvSpPr>
        <p:spPr>
          <a:xfrm>
            <a:off x="620772" y="563283"/>
            <a:ext cx="2211501" cy="183850"/>
          </a:xfrm>
          <a:prstGeom prst="rect">
            <a:avLst/>
          </a:prstGeom>
        </p:spPr>
        <p:txBody>
          <a:bodyPr/>
          <a:lstStyle>
            <a:lvl1pPr marL="0" indent="0">
              <a:buNone/>
              <a:defRPr sz="1125" b="0" i="0" cap="all" spc="60" baseline="0">
                <a:solidFill>
                  <a:srgbClr val="3A3A3A"/>
                </a:solidFill>
                <a:latin typeface="Avenir Roman" panose="02000503020000020003" pitchFamily="2" charset="0"/>
              </a:defRPr>
            </a:lvl1pPr>
            <a:lvl2pPr marL="457128" indent="0">
              <a:buNone/>
              <a:defRPr/>
            </a:lvl2pPr>
            <a:lvl3pPr marL="914256" indent="0">
              <a:buNone/>
              <a:defRPr/>
            </a:lvl3pPr>
            <a:lvl4pPr marL="1371383" indent="0">
              <a:buNone/>
              <a:defRPr/>
            </a:lvl4pPr>
            <a:lvl5pPr marL="1828510" indent="0">
              <a:buNone/>
              <a:defRPr/>
            </a:lvl5pPr>
          </a:lstStyle>
          <a:p>
            <a:pPr lvl="0"/>
            <a:r>
              <a:rPr lang="en-US" dirty="0"/>
              <a:t>eyebrow</a:t>
            </a:r>
          </a:p>
        </p:txBody>
      </p:sp>
      <p:sp>
        <p:nvSpPr>
          <p:cNvPr id="19" name="Text Placeholder 14">
            <a:extLst>
              <a:ext uri="{FF2B5EF4-FFF2-40B4-BE49-F238E27FC236}">
                <a16:creationId xmlns:a16="http://schemas.microsoft.com/office/drawing/2014/main" xmlns="" id="{D5F9EBE7-D781-C340-B308-2F05B3BD9D10}"/>
              </a:ext>
            </a:extLst>
          </p:cNvPr>
          <p:cNvSpPr>
            <a:spLocks noGrp="1"/>
          </p:cNvSpPr>
          <p:nvPr>
            <p:ph type="body" sz="quarter" idx="11" hasCustomPrompt="1"/>
          </p:nvPr>
        </p:nvSpPr>
        <p:spPr>
          <a:xfrm>
            <a:off x="625830" y="3153328"/>
            <a:ext cx="3633433" cy="1770840"/>
          </a:xfrm>
          <a:prstGeom prst="rect">
            <a:avLst/>
          </a:prstGeom>
        </p:spPr>
        <p:txBody>
          <a:bodyPr/>
          <a:lstStyle>
            <a:lvl1pPr marL="0" indent="0">
              <a:lnSpc>
                <a:spcPts val="2100"/>
              </a:lnSpc>
              <a:spcBef>
                <a:spcPts val="0"/>
              </a:spcBef>
              <a:buNone/>
              <a:defRPr sz="1500" b="0" i="0">
                <a:latin typeface="Avenir Light" panose="020B0402020203020204" pitchFamily="34" charset="77"/>
              </a:defRPr>
            </a:lvl1pPr>
            <a:lvl2pPr marL="457128" indent="0">
              <a:lnSpc>
                <a:spcPts val="2100"/>
              </a:lnSpc>
              <a:buNone/>
              <a:defRPr sz="1500" b="0" i="0">
                <a:latin typeface="Avenir Light" panose="020B0402020203020204" pitchFamily="34" charset="77"/>
              </a:defRPr>
            </a:lvl2pPr>
            <a:lvl3pPr marL="914256" indent="0">
              <a:lnSpc>
                <a:spcPts val="2100"/>
              </a:lnSpc>
              <a:buNone/>
              <a:defRPr sz="1500" b="0" i="0">
                <a:latin typeface="Avenir Light" panose="020B0402020203020204" pitchFamily="34" charset="77"/>
              </a:defRPr>
            </a:lvl3pPr>
            <a:lvl4pPr marL="1371383" indent="0">
              <a:lnSpc>
                <a:spcPts val="2100"/>
              </a:lnSpc>
              <a:buNone/>
              <a:defRPr sz="1500" b="0" i="0">
                <a:latin typeface="Avenir Light" panose="020B0402020203020204" pitchFamily="34" charset="77"/>
              </a:defRPr>
            </a:lvl4pPr>
            <a:lvl5pPr marL="1828510" indent="0">
              <a:lnSpc>
                <a:spcPts val="2100"/>
              </a:lnSpc>
              <a:buNone/>
              <a:defRPr sz="1500" b="0" i="0">
                <a:latin typeface="Avenir Light" panose="020B0402020203020204" pitchFamily="34" charset="77"/>
              </a:defRPr>
            </a:lvl5pPr>
          </a:lstStyle>
          <a:p>
            <a:pPr lvl="0"/>
            <a:r>
              <a:rPr lang="en-US" dirty="0" err="1"/>
              <a:t>Donec</a:t>
            </a:r>
            <a:r>
              <a:rPr lang="en-US" dirty="0"/>
              <a:t> id </a:t>
            </a:r>
            <a:r>
              <a:rPr lang="en-US" dirty="0" err="1"/>
              <a:t>elit</a:t>
            </a:r>
            <a:r>
              <a:rPr lang="en-US" dirty="0"/>
              <a:t> non mi porta gravida at </a:t>
            </a:r>
            <a:r>
              <a:rPr lang="en-US" dirty="0" err="1"/>
              <a:t>eget</a:t>
            </a:r>
            <a:r>
              <a:rPr lang="en-US" dirty="0"/>
              <a:t> </a:t>
            </a:r>
            <a:r>
              <a:rPr lang="en-US" dirty="0" err="1"/>
              <a:t>metus</a:t>
            </a:r>
            <a:r>
              <a:rPr lang="en-US" dirty="0"/>
              <a:t>. Cras </a:t>
            </a:r>
            <a:r>
              <a:rPr lang="en-US" dirty="0" err="1"/>
              <a:t>mattis</a:t>
            </a:r>
            <a:r>
              <a:rPr lang="en-US" dirty="0"/>
              <a:t> </a:t>
            </a:r>
            <a:r>
              <a:rPr lang="en-US" dirty="0" err="1"/>
              <a:t>consectetur</a:t>
            </a:r>
            <a:r>
              <a:rPr lang="en-US" dirty="0"/>
              <a:t> </a:t>
            </a:r>
            <a:r>
              <a:rPr lang="en-US" dirty="0" err="1"/>
              <a:t>purus</a:t>
            </a:r>
            <a:r>
              <a:rPr lang="en-US" dirty="0"/>
              <a:t> sit </a:t>
            </a:r>
            <a:r>
              <a:rPr lang="en-US" dirty="0" err="1"/>
              <a:t>amet</a:t>
            </a:r>
            <a:r>
              <a:rPr lang="en-US" dirty="0"/>
              <a:t> fermentum. </a:t>
            </a:r>
            <a:r>
              <a:rPr lang="en-US" dirty="0" err="1"/>
              <a:t>Donec</a:t>
            </a:r>
            <a:r>
              <a:rPr lang="en-US" dirty="0"/>
              <a:t> id </a:t>
            </a:r>
            <a:r>
              <a:rPr lang="en-US" dirty="0" err="1"/>
              <a:t>elit</a:t>
            </a:r>
            <a:r>
              <a:rPr lang="en-US" dirty="0"/>
              <a:t> non mi porta gravida at </a:t>
            </a:r>
            <a:r>
              <a:rPr lang="en-US" dirty="0" err="1"/>
              <a:t>eget</a:t>
            </a:r>
            <a:r>
              <a:rPr lang="en-US" dirty="0"/>
              <a:t> </a:t>
            </a:r>
            <a:r>
              <a:rPr lang="en-US" dirty="0" err="1"/>
              <a:t>metus</a:t>
            </a:r>
            <a:r>
              <a:rPr lang="en-US" dirty="0"/>
              <a:t>. </a:t>
            </a:r>
            <a:r>
              <a:rPr lang="en-US" dirty="0" err="1"/>
              <a:t>Donec</a:t>
            </a:r>
            <a:r>
              <a:rPr lang="en-US" dirty="0"/>
              <a:t> id </a:t>
            </a:r>
            <a:r>
              <a:rPr lang="en-US" dirty="0" err="1"/>
              <a:t>elit</a:t>
            </a:r>
            <a:r>
              <a:rPr lang="en-US" dirty="0"/>
              <a:t> non mi porta gravida at </a:t>
            </a:r>
            <a:r>
              <a:rPr lang="en-US" dirty="0" err="1"/>
              <a:t>eget</a:t>
            </a:r>
            <a:r>
              <a:rPr lang="en-US" dirty="0"/>
              <a:t> </a:t>
            </a:r>
            <a:r>
              <a:rPr lang="en-US" dirty="0" err="1"/>
              <a:t>metus</a:t>
            </a:r>
            <a:r>
              <a:rPr lang="en-US" dirty="0"/>
              <a:t>. </a:t>
            </a:r>
            <a:r>
              <a:rPr lang="en-US" dirty="0" err="1"/>
              <a:t>Curabitur</a:t>
            </a:r>
            <a:r>
              <a:rPr lang="en-US" dirty="0"/>
              <a:t> </a:t>
            </a:r>
            <a:r>
              <a:rPr lang="en-US" dirty="0" err="1"/>
              <a:t>blandit</a:t>
            </a:r>
            <a:r>
              <a:rPr lang="en-US" dirty="0"/>
              <a:t> </a:t>
            </a:r>
            <a:r>
              <a:rPr lang="en-US" dirty="0" err="1"/>
              <a:t>te</a:t>
            </a:r>
            <a:r>
              <a:rPr lang="en-US" dirty="0"/>
              <a:t>.</a:t>
            </a:r>
          </a:p>
        </p:txBody>
      </p:sp>
      <p:sp>
        <p:nvSpPr>
          <p:cNvPr id="7" name="TextBox 6">
            <a:extLst>
              <a:ext uri="{FF2B5EF4-FFF2-40B4-BE49-F238E27FC236}">
                <a16:creationId xmlns:a16="http://schemas.microsoft.com/office/drawing/2014/main" xmlns="" id="{0B202311-B271-F74A-98ED-FC6B5F8E305A}"/>
              </a:ext>
            </a:extLst>
          </p:cNvPr>
          <p:cNvSpPr txBox="1"/>
          <p:nvPr userDrawn="1"/>
        </p:nvSpPr>
        <p:spPr>
          <a:xfrm>
            <a:off x="8922782" y="6436799"/>
            <a:ext cx="3039465" cy="161583"/>
          </a:xfrm>
          <a:prstGeom prst="rect">
            <a:avLst/>
          </a:prstGeom>
          <a:noFill/>
        </p:spPr>
        <p:txBody>
          <a:bodyPr wrap="square" lIns="0" tIns="0" rIns="0" bIns="0" rtlCol="0">
            <a:spAutoFit/>
          </a:bodyPr>
          <a:lstStyle/>
          <a:p>
            <a:pPr algn="r"/>
            <a:fld id="{A7D0E815-3663-4942-ABE2-BF60C6FA2818}" type="slidenum">
              <a:rPr lang="en-US" sz="1050" b="1" smtClean="0">
                <a:solidFill>
                  <a:srgbClr val="FFFFFF"/>
                </a:solidFill>
                <a:latin typeface="Avenir Next" panose="020B0503020202020204" pitchFamily="34" charset="0"/>
              </a:rPr>
              <a:pPr algn="r"/>
              <a:t>‹#›</a:t>
            </a:fld>
            <a:endParaRPr lang="en-US" sz="1050" b="1" dirty="0">
              <a:solidFill>
                <a:srgbClr val="FFFFFF"/>
              </a:solidFill>
              <a:latin typeface="Avenir Next" panose="020B0503020202020204" pitchFamily="34" charset="0"/>
            </a:endParaRPr>
          </a:p>
        </p:txBody>
      </p:sp>
    </p:spTree>
    <p:extLst>
      <p:ext uri="{BB962C8B-B14F-4D97-AF65-F5344CB8AC3E}">
        <p14:creationId xmlns:p14="http://schemas.microsoft.com/office/powerpoint/2010/main" val="1302695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G">
    <p:bg>
      <p:bgPr>
        <a:solidFill>
          <a:srgbClr val="0A4A8E"/>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50852335-FEF1-0D46-B8C3-FF779FEF32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73450" y="6227726"/>
            <a:ext cx="2245101" cy="290392"/>
          </a:xfrm>
          <a:prstGeom prst="rect">
            <a:avLst/>
          </a:prstGeom>
        </p:spPr>
      </p:pic>
      <p:sp>
        <p:nvSpPr>
          <p:cNvPr id="6" name="Text Placeholder 14">
            <a:extLst>
              <a:ext uri="{FF2B5EF4-FFF2-40B4-BE49-F238E27FC236}">
                <a16:creationId xmlns="" xmlns:a16="http://schemas.microsoft.com/office/drawing/2014/main" id="{31E972E3-35BA-FF4F-9180-DEA3FB3B3C4A}"/>
              </a:ext>
            </a:extLst>
          </p:cNvPr>
          <p:cNvSpPr>
            <a:spLocks noGrp="1"/>
          </p:cNvSpPr>
          <p:nvPr>
            <p:ph type="body" sz="quarter" idx="10" hasCustomPrompt="1"/>
          </p:nvPr>
        </p:nvSpPr>
        <p:spPr>
          <a:xfrm>
            <a:off x="558800" y="2303164"/>
            <a:ext cx="11074400" cy="498598"/>
          </a:xfrm>
          <a:prstGeom prst="rect">
            <a:avLst/>
          </a:prstGeom>
        </p:spPr>
        <p:txBody>
          <a:bodyPr/>
          <a:lstStyle>
            <a:lvl1pPr marL="0" indent="0" algn="ctr">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Title of Presentation</a:t>
            </a:r>
          </a:p>
        </p:txBody>
      </p:sp>
      <p:sp>
        <p:nvSpPr>
          <p:cNvPr id="7" name="Text Placeholder 16">
            <a:extLst>
              <a:ext uri="{FF2B5EF4-FFF2-40B4-BE49-F238E27FC236}">
                <a16:creationId xmlns="" xmlns:a16="http://schemas.microsoft.com/office/drawing/2014/main" id="{7B47E2F5-3360-DB44-9B29-DBFDB4970593}"/>
              </a:ext>
            </a:extLst>
          </p:cNvPr>
          <p:cNvSpPr>
            <a:spLocks noGrp="1"/>
          </p:cNvSpPr>
          <p:nvPr>
            <p:ph type="body" sz="quarter" idx="11" hasCustomPrompt="1"/>
          </p:nvPr>
        </p:nvSpPr>
        <p:spPr>
          <a:xfrm>
            <a:off x="558800" y="3536539"/>
            <a:ext cx="11074400" cy="387798"/>
          </a:xfrm>
          <a:prstGeom prst="rect">
            <a:avLst/>
          </a:prstGeom>
        </p:spPr>
        <p:txBody>
          <a:bodyPr/>
          <a:lstStyle>
            <a:lvl1pPr marL="0" indent="0" algn="ctr">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Date</a:t>
            </a:r>
          </a:p>
        </p:txBody>
      </p:sp>
      <p:cxnSp>
        <p:nvCxnSpPr>
          <p:cNvPr id="5" name="Straight Connector 4">
            <a:extLst>
              <a:ext uri="{FF2B5EF4-FFF2-40B4-BE49-F238E27FC236}">
                <a16:creationId xmlns="" xmlns:a16="http://schemas.microsoft.com/office/drawing/2014/main" id="{61BA1E37-0D24-C24A-9EE6-064985A46A4F}"/>
              </a:ext>
            </a:extLst>
          </p:cNvPr>
          <p:cNvCxnSpPr>
            <a:cxnSpLocks/>
          </p:cNvCxnSpPr>
          <p:nvPr userDrawn="1"/>
        </p:nvCxnSpPr>
        <p:spPr>
          <a:xfrm flipH="1">
            <a:off x="558800" y="3154879"/>
            <a:ext cx="110744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5998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head, Content, Footnotes">
    <p:spTree>
      <p:nvGrpSpPr>
        <p:cNvPr id="1" name=""/>
        <p:cNvGrpSpPr/>
        <p:nvPr/>
      </p:nvGrpSpPr>
      <p:grpSpPr>
        <a:xfrm>
          <a:off x="0" y="0"/>
          <a:ext cx="0" cy="0"/>
          <a:chOff x="0" y="0"/>
          <a:chExt cx="0" cy="0"/>
        </a:xfrm>
      </p:grpSpPr>
      <p:sp>
        <p:nvSpPr>
          <p:cNvPr id="18" name="Footnote Placeholder">
            <a:extLst>
              <a:ext uri="{FF2B5EF4-FFF2-40B4-BE49-F238E27FC236}">
                <a16:creationId xmlns="" xmlns:a16="http://schemas.microsoft.com/office/drawing/2014/main" id="{8DFCE922-FAA8-A044-A65B-BFF68B32EE09}"/>
              </a:ext>
            </a:extLst>
          </p:cNvPr>
          <p:cNvSpPr>
            <a:spLocks noGrp="1"/>
          </p:cNvSpPr>
          <p:nvPr>
            <p:ph type="body" sz="quarter" idx="15" hasCustomPrompt="1"/>
          </p:nvPr>
        </p:nvSpPr>
        <p:spPr>
          <a:xfrm>
            <a:off x="558801" y="6338922"/>
            <a:ext cx="5537201" cy="409343"/>
          </a:xfrm>
          <a:prstGeom prst="rect">
            <a:avLst/>
          </a:prstGeom>
        </p:spPr>
        <p:txBody>
          <a:bodyPr wrap="square" lIns="0" tIns="0" rIns="0" bIns="0" anchor="b" anchorCtr="0">
            <a:spAutoFit/>
          </a:bodyPr>
          <a:lstStyle>
            <a:lvl1pPr marL="114300" indent="-114300">
              <a:spcBef>
                <a:spcPts val="0"/>
              </a:spcBef>
              <a:spcAft>
                <a:spcPts val="300"/>
              </a:spcAft>
              <a:buClr>
                <a:srgbClr val="404040"/>
              </a:buClr>
              <a:buFont typeface="+mj-lt"/>
              <a:buAutoNum type="arabicPeriod"/>
              <a:tabLst/>
              <a:defRPr sz="800">
                <a:solidFill>
                  <a:srgbClr val="404040"/>
                </a:solidFill>
              </a:defRPr>
            </a:lvl1pPr>
          </a:lstStyle>
          <a:p>
            <a:pPr lvl="0"/>
            <a:r>
              <a:rPr lang="en-US"/>
              <a:t>Edit footnote text</a:t>
            </a:r>
          </a:p>
          <a:p>
            <a:pPr lvl="0"/>
            <a:r>
              <a:rPr lang="en-US"/>
              <a:t>Edit footnote text</a:t>
            </a:r>
          </a:p>
          <a:p>
            <a:pPr lvl="0"/>
            <a:r>
              <a:rPr lang="en-US"/>
              <a:t>Edit footnote text</a:t>
            </a:r>
          </a:p>
        </p:txBody>
      </p:sp>
      <p:sp>
        <p:nvSpPr>
          <p:cNvPr id="17" name="Content Placeholder">
            <a:extLst>
              <a:ext uri="{FF2B5EF4-FFF2-40B4-BE49-F238E27FC236}">
                <a16:creationId xmlns="" xmlns:a16="http://schemas.microsoft.com/office/drawing/2014/main" id="{02AA23EF-0245-1A4A-B268-E29F8BC0EBB0}"/>
              </a:ext>
            </a:extLst>
          </p:cNvPr>
          <p:cNvSpPr>
            <a:spLocks noGrp="1"/>
          </p:cNvSpPr>
          <p:nvPr>
            <p:ph type="body" sz="quarter" idx="14"/>
          </p:nvPr>
        </p:nvSpPr>
        <p:spPr>
          <a:xfrm>
            <a:off x="558800" y="1452789"/>
            <a:ext cx="11070336" cy="1785104"/>
          </a:xfrm>
          <a:prstGeom prst="rect">
            <a:avLst/>
          </a:prstGeom>
        </p:spPr>
        <p:txBody>
          <a:bodyPr wrap="square" lIns="0" tIns="0" rIns="0" bIns="0">
            <a:spAutoFit/>
          </a:bodyPr>
          <a:lstStyle>
            <a:lvl1pPr marL="174625" indent="-174625">
              <a:spcBef>
                <a:spcPts val="0"/>
              </a:spcBef>
              <a:spcAft>
                <a:spcPts val="900"/>
              </a:spcAft>
              <a:buClr>
                <a:srgbClr val="404040"/>
              </a:buClr>
              <a:buFont typeface="Arial" panose="020B0604020202020204" pitchFamily="34" charset="0"/>
              <a:buChar char="•"/>
              <a:tabLst/>
              <a:defRPr sz="1800">
                <a:solidFill>
                  <a:srgbClr val="404040"/>
                </a:solidFill>
              </a:defRPr>
            </a:lvl1pPr>
            <a:lvl2pPr marL="400050" indent="-174625">
              <a:spcBef>
                <a:spcPts val="0"/>
              </a:spcBef>
              <a:spcAft>
                <a:spcPts val="1100"/>
              </a:spcAft>
              <a:buClr>
                <a:srgbClr val="404040"/>
              </a:buClr>
              <a:tabLst/>
              <a:defRPr sz="1800">
                <a:solidFill>
                  <a:srgbClr val="404040"/>
                </a:solidFill>
              </a:defRPr>
            </a:lvl2pPr>
            <a:lvl3pPr marL="628650" indent="-174625">
              <a:spcBef>
                <a:spcPts val="0"/>
              </a:spcBef>
              <a:spcAft>
                <a:spcPts val="1100"/>
              </a:spcAft>
              <a:buClr>
                <a:srgbClr val="404040"/>
              </a:buClr>
              <a:tabLst/>
              <a:defRPr sz="1800">
                <a:solidFill>
                  <a:srgbClr val="404040"/>
                </a:solidFill>
              </a:defRPr>
            </a:lvl3pPr>
            <a:lvl4pPr marL="857250" indent="-174625">
              <a:spcBef>
                <a:spcPts val="0"/>
              </a:spcBef>
              <a:spcAft>
                <a:spcPts val="1100"/>
              </a:spcAft>
              <a:buClr>
                <a:srgbClr val="404040"/>
              </a:buClr>
              <a:tabLst/>
              <a:defRPr sz="1800">
                <a:solidFill>
                  <a:srgbClr val="404040"/>
                </a:solidFill>
              </a:defRPr>
            </a:lvl4pPr>
            <a:lvl5pPr marL="1085850" indent="-174625">
              <a:spcBef>
                <a:spcPts val="0"/>
              </a:spcBef>
              <a:spcAft>
                <a:spcPts val="1100"/>
              </a:spcAft>
              <a:buClr>
                <a:srgbClr val="404040"/>
              </a:buClr>
              <a:tabLst/>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ubhead Placeholder">
            <a:extLst>
              <a:ext uri="{FF2B5EF4-FFF2-40B4-BE49-F238E27FC236}">
                <a16:creationId xmlns="" xmlns:a16="http://schemas.microsoft.com/office/drawing/2014/main" id="{8BAE0C8D-9311-C549-9651-2206D63565E0}"/>
              </a:ext>
            </a:extLst>
          </p:cNvPr>
          <p:cNvSpPr>
            <a:spLocks noGrp="1"/>
          </p:cNvSpPr>
          <p:nvPr>
            <p:ph type="body" sz="quarter" idx="13" hasCustomPrompt="1"/>
          </p:nvPr>
        </p:nvSpPr>
        <p:spPr>
          <a:xfrm>
            <a:off x="558800" y="1047735"/>
            <a:ext cx="11074400" cy="221599"/>
          </a:xfrm>
          <a:prstGeom prst="rect">
            <a:avLst/>
          </a:prstGeom>
        </p:spPr>
        <p:txBody>
          <a:bodyPr lIns="0" tIns="0" rIns="0" bIns="0"/>
          <a:lstStyle>
            <a:lvl1pPr marL="0" indent="0">
              <a:spcBef>
                <a:spcPts val="0"/>
              </a:spcBef>
              <a:spcAft>
                <a:spcPts val="1200"/>
              </a:spcAft>
              <a:buNone/>
              <a:defRPr sz="1600">
                <a:solidFill>
                  <a:srgbClr val="404040"/>
                </a:solidFill>
              </a:defRPr>
            </a:lvl1pPr>
          </a:lstStyle>
          <a:p>
            <a:pPr lvl="0"/>
            <a:r>
              <a:rPr lang="en-US"/>
              <a:t>Click to edit subhead</a:t>
            </a:r>
          </a:p>
        </p:txBody>
      </p:sp>
      <p:sp>
        <p:nvSpPr>
          <p:cNvPr id="7" name="Title Placeholder">
            <a:extLst>
              <a:ext uri="{FF2B5EF4-FFF2-40B4-BE49-F238E27FC236}">
                <a16:creationId xmlns="" xmlns:a16="http://schemas.microsoft.com/office/drawing/2014/main" id="{34394691-FC2F-F349-96EB-F792F3F25D02}"/>
              </a:ext>
            </a:extLst>
          </p:cNvPr>
          <p:cNvSpPr>
            <a:spLocks noGrp="1"/>
          </p:cNvSpPr>
          <p:nvPr>
            <p:ph type="title" hasCustomPrompt="1"/>
          </p:nvPr>
        </p:nvSpPr>
        <p:spPr>
          <a:xfrm>
            <a:off x="558800" y="559580"/>
            <a:ext cx="11070336" cy="304699"/>
          </a:xfrm>
          <a:prstGeom prst="rect">
            <a:avLst/>
          </a:prstGeom>
        </p:spPr>
        <p:txBody>
          <a:bodyPr vert="horz" wrap="square" lIns="0" tIns="0" rIns="0" bIns="0" rtlCol="0" anchor="b" anchorCtr="0">
            <a:spAutoFit/>
          </a:bodyPr>
          <a:lstStyle/>
          <a:p>
            <a:r>
              <a:rPr lang="en-US"/>
              <a:t>Click to edit title of style</a:t>
            </a:r>
            <a:endParaRPr lang="en-US" dirty="0"/>
          </a:p>
        </p:txBody>
      </p:sp>
      <p:sp>
        <p:nvSpPr>
          <p:cNvPr id="8" name="Footer Placeholder 4">
            <a:extLst>
              <a:ext uri="{FF2B5EF4-FFF2-40B4-BE49-F238E27FC236}">
                <a16:creationId xmlns="" xmlns:a16="http://schemas.microsoft.com/office/drawing/2014/main" id="{10081939-311F-E548-8D83-B61F7473B495}"/>
              </a:ext>
            </a:extLst>
          </p:cNvPr>
          <p:cNvSpPr>
            <a:spLocks noGrp="1"/>
          </p:cNvSpPr>
          <p:nvPr>
            <p:ph type="ftr" sz="quarter" idx="3"/>
          </p:nvPr>
        </p:nvSpPr>
        <p:spPr>
          <a:xfrm>
            <a:off x="6839228" y="6594376"/>
            <a:ext cx="4151009" cy="153888"/>
          </a:xfrm>
          <a:prstGeom prst="rect">
            <a:avLst/>
          </a:prstGeom>
        </p:spPr>
        <p:txBody>
          <a:bodyPr vert="horz" wrap="square" lIns="0" tIns="0" rIns="0" bIns="0" rtlCol="0" anchor="b" anchorCtr="0">
            <a:spAutoFit/>
          </a:bodyPr>
          <a:lstStyle>
            <a:lvl1pPr algn="ctr">
              <a:defRPr sz="1000">
                <a:solidFill>
                  <a:srgbClr val="404040"/>
                </a:solidFill>
              </a:defRPr>
            </a:lvl1pPr>
          </a:lstStyle>
          <a:p>
            <a:pPr algn="r"/>
            <a:r>
              <a:rPr lang="en-US"/>
              <a:t>For Internal Use Only</a:t>
            </a:r>
          </a:p>
        </p:txBody>
      </p:sp>
      <p:sp>
        <p:nvSpPr>
          <p:cNvPr id="9" name="Slide Number Placeholder 5">
            <a:extLst>
              <a:ext uri="{FF2B5EF4-FFF2-40B4-BE49-F238E27FC236}">
                <a16:creationId xmlns="" xmlns:a16="http://schemas.microsoft.com/office/drawing/2014/main" id="{2970EC71-22AD-794B-8AF9-594F1B25587C}"/>
              </a:ext>
            </a:extLst>
          </p:cNvPr>
          <p:cNvSpPr>
            <a:spLocks noGrp="1"/>
          </p:cNvSpPr>
          <p:nvPr>
            <p:ph type="sldNum" sz="quarter" idx="4"/>
          </p:nvPr>
        </p:nvSpPr>
        <p:spPr>
          <a:xfrm>
            <a:off x="10960101" y="6566773"/>
            <a:ext cx="669036" cy="184666"/>
          </a:xfrm>
          <a:prstGeom prst="rect">
            <a:avLst/>
          </a:prstGeom>
        </p:spPr>
        <p:txBody>
          <a:bodyPr vert="horz" wrap="square" lIns="0" tIns="0" rIns="0" bIns="0" rtlCol="0" anchor="b" anchorCtr="0">
            <a:spAutoFit/>
          </a:bodyPr>
          <a:lstStyle>
            <a:lvl1pPr algn="r">
              <a:defRPr sz="1000">
                <a:solidFill>
                  <a:srgbClr val="404040"/>
                </a:solidFill>
              </a:defRPr>
            </a:lvl1pPr>
          </a:lstStyle>
          <a:p>
            <a:r>
              <a:rPr lang="en-US" sz="1200">
                <a:solidFill>
                  <a:srgbClr val="5FA4CE"/>
                </a:solidFill>
              </a:rPr>
              <a:t>|</a:t>
            </a:r>
            <a:r>
              <a:rPr lang="en-US"/>
              <a:t>     </a:t>
            </a:r>
            <a:fld id="{7382EA2F-0139-5545-B2F7-0771B570C23C}" type="slidenum">
              <a:rPr lang="en-US" smtClean="0"/>
              <a:pPr/>
              <a:t>‹#›</a:t>
            </a:fld>
            <a:endParaRPr lang="en-US"/>
          </a:p>
        </p:txBody>
      </p:sp>
    </p:spTree>
    <p:extLst>
      <p:ext uri="{BB962C8B-B14F-4D97-AF65-F5344CB8AC3E}">
        <p14:creationId xmlns:p14="http://schemas.microsoft.com/office/powerpoint/2010/main" val="109310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Footnotes">
    <p:spTree>
      <p:nvGrpSpPr>
        <p:cNvPr id="1" name=""/>
        <p:cNvGrpSpPr/>
        <p:nvPr/>
      </p:nvGrpSpPr>
      <p:grpSpPr>
        <a:xfrm>
          <a:off x="0" y="0"/>
          <a:ext cx="0" cy="0"/>
          <a:chOff x="0" y="0"/>
          <a:chExt cx="0" cy="0"/>
        </a:xfrm>
      </p:grpSpPr>
      <p:sp>
        <p:nvSpPr>
          <p:cNvPr id="20" name="Footnote Placeholder">
            <a:extLst>
              <a:ext uri="{FF2B5EF4-FFF2-40B4-BE49-F238E27FC236}">
                <a16:creationId xmlns="" xmlns:a16="http://schemas.microsoft.com/office/drawing/2014/main" id="{76A0BC3D-9D4D-494D-8B26-98FAD728EC55}"/>
              </a:ext>
            </a:extLst>
          </p:cNvPr>
          <p:cNvSpPr>
            <a:spLocks noGrp="1"/>
          </p:cNvSpPr>
          <p:nvPr>
            <p:ph type="body" sz="quarter" idx="15" hasCustomPrompt="1"/>
          </p:nvPr>
        </p:nvSpPr>
        <p:spPr>
          <a:xfrm>
            <a:off x="558801" y="6338922"/>
            <a:ext cx="5537201" cy="409343"/>
          </a:xfrm>
          <a:prstGeom prst="rect">
            <a:avLst/>
          </a:prstGeom>
        </p:spPr>
        <p:txBody>
          <a:bodyPr wrap="square" lIns="0" tIns="0" rIns="0" bIns="0" anchor="b" anchorCtr="0">
            <a:spAutoFit/>
          </a:bodyPr>
          <a:lstStyle>
            <a:lvl1pPr marL="114300" indent="-114300">
              <a:spcBef>
                <a:spcPts val="0"/>
              </a:spcBef>
              <a:spcAft>
                <a:spcPts val="300"/>
              </a:spcAft>
              <a:buClr>
                <a:srgbClr val="404040"/>
              </a:buClr>
              <a:buFont typeface="+mj-lt"/>
              <a:buAutoNum type="arabicPeriod"/>
              <a:tabLst/>
              <a:defRPr sz="800">
                <a:solidFill>
                  <a:srgbClr val="404040"/>
                </a:solidFill>
              </a:defRPr>
            </a:lvl1pPr>
          </a:lstStyle>
          <a:p>
            <a:pPr lvl="0"/>
            <a:r>
              <a:rPr lang="en-US"/>
              <a:t>Edit footnote text</a:t>
            </a:r>
          </a:p>
          <a:p>
            <a:pPr lvl="0"/>
            <a:r>
              <a:rPr lang="en-US"/>
              <a:t>Edit footnote text</a:t>
            </a:r>
          </a:p>
          <a:p>
            <a:pPr lvl="0"/>
            <a:r>
              <a:rPr lang="en-US"/>
              <a:t>Edit footnote text</a:t>
            </a:r>
          </a:p>
        </p:txBody>
      </p:sp>
      <p:sp>
        <p:nvSpPr>
          <p:cNvPr id="18" name="Content Placeholder">
            <a:extLst>
              <a:ext uri="{FF2B5EF4-FFF2-40B4-BE49-F238E27FC236}">
                <a16:creationId xmlns="" xmlns:a16="http://schemas.microsoft.com/office/drawing/2014/main" id="{DFB0965C-5D15-4444-8111-5DD44B2481D4}"/>
              </a:ext>
            </a:extLst>
          </p:cNvPr>
          <p:cNvSpPr>
            <a:spLocks noGrp="1"/>
          </p:cNvSpPr>
          <p:nvPr>
            <p:ph type="body" sz="quarter" idx="14"/>
          </p:nvPr>
        </p:nvSpPr>
        <p:spPr>
          <a:xfrm>
            <a:off x="558800" y="1453896"/>
            <a:ext cx="11074400" cy="1785104"/>
          </a:xfrm>
          <a:prstGeom prst="rect">
            <a:avLst/>
          </a:prstGeom>
        </p:spPr>
        <p:txBody>
          <a:bodyPr wrap="square" lIns="0" tIns="0" rIns="0" bIns="0">
            <a:spAutoFit/>
          </a:bodyPr>
          <a:lstStyle>
            <a:lvl1pPr marL="174625" indent="-174625">
              <a:spcBef>
                <a:spcPts val="0"/>
              </a:spcBef>
              <a:spcAft>
                <a:spcPts val="900"/>
              </a:spcAft>
              <a:buClr>
                <a:srgbClr val="404040"/>
              </a:buClr>
              <a:tabLst/>
              <a:defRPr sz="1800">
                <a:solidFill>
                  <a:srgbClr val="404040"/>
                </a:solidFill>
              </a:defRPr>
            </a:lvl1pPr>
            <a:lvl2pPr marL="400050" indent="-174625">
              <a:spcBef>
                <a:spcPts val="0"/>
              </a:spcBef>
              <a:spcAft>
                <a:spcPts val="1100"/>
              </a:spcAft>
              <a:buClr>
                <a:srgbClr val="404040"/>
              </a:buClr>
              <a:tabLst/>
              <a:defRPr sz="1800">
                <a:solidFill>
                  <a:srgbClr val="404040"/>
                </a:solidFill>
              </a:defRPr>
            </a:lvl2pPr>
            <a:lvl3pPr marL="628650" indent="-174625">
              <a:spcBef>
                <a:spcPts val="0"/>
              </a:spcBef>
              <a:spcAft>
                <a:spcPts val="1100"/>
              </a:spcAft>
              <a:buClr>
                <a:srgbClr val="404040"/>
              </a:buClr>
              <a:tabLst/>
              <a:defRPr sz="1800">
                <a:solidFill>
                  <a:srgbClr val="404040"/>
                </a:solidFill>
              </a:defRPr>
            </a:lvl3pPr>
            <a:lvl4pPr marL="857250" indent="-174625">
              <a:spcBef>
                <a:spcPts val="0"/>
              </a:spcBef>
              <a:spcAft>
                <a:spcPts val="1100"/>
              </a:spcAft>
              <a:buClr>
                <a:srgbClr val="404040"/>
              </a:buClr>
              <a:tabLst/>
              <a:defRPr sz="1800">
                <a:solidFill>
                  <a:srgbClr val="404040"/>
                </a:solidFill>
              </a:defRPr>
            </a:lvl4pPr>
            <a:lvl5pPr marL="1085850" indent="-174625">
              <a:spcBef>
                <a:spcPts val="0"/>
              </a:spcBef>
              <a:spcAft>
                <a:spcPts val="1100"/>
              </a:spcAft>
              <a:buClr>
                <a:srgbClr val="404040"/>
              </a:buClr>
              <a:tabLst/>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Placeholder">
            <a:extLst>
              <a:ext uri="{FF2B5EF4-FFF2-40B4-BE49-F238E27FC236}">
                <a16:creationId xmlns="" xmlns:a16="http://schemas.microsoft.com/office/drawing/2014/main" id="{DFD63B35-C242-F24A-8A6F-07E1B2EB2C3C}"/>
              </a:ext>
            </a:extLst>
          </p:cNvPr>
          <p:cNvSpPr>
            <a:spLocks noGrp="1"/>
          </p:cNvSpPr>
          <p:nvPr>
            <p:ph type="title" hasCustomPrompt="1"/>
          </p:nvPr>
        </p:nvSpPr>
        <p:spPr>
          <a:xfrm>
            <a:off x="558800" y="559580"/>
            <a:ext cx="11074400" cy="304699"/>
          </a:xfrm>
          <a:prstGeom prst="rect">
            <a:avLst/>
          </a:prstGeom>
        </p:spPr>
        <p:txBody>
          <a:bodyPr vert="horz" wrap="square" lIns="0" tIns="0" rIns="0" bIns="0" rtlCol="0" anchor="b" anchorCtr="0">
            <a:spAutoFit/>
          </a:bodyPr>
          <a:lstStyle/>
          <a:p>
            <a:r>
              <a:rPr lang="en-US"/>
              <a:t>Click to edit title of style</a:t>
            </a:r>
            <a:endParaRPr lang="en-US" dirty="0"/>
          </a:p>
        </p:txBody>
      </p:sp>
      <p:sp>
        <p:nvSpPr>
          <p:cNvPr id="7" name="Footer Placeholder 4">
            <a:extLst>
              <a:ext uri="{FF2B5EF4-FFF2-40B4-BE49-F238E27FC236}">
                <a16:creationId xmlns="" xmlns:a16="http://schemas.microsoft.com/office/drawing/2014/main" id="{EDFC22F7-8EDB-0F45-9D40-F12CCE3A895F}"/>
              </a:ext>
            </a:extLst>
          </p:cNvPr>
          <p:cNvSpPr>
            <a:spLocks noGrp="1"/>
          </p:cNvSpPr>
          <p:nvPr>
            <p:ph type="ftr" sz="quarter" idx="3"/>
          </p:nvPr>
        </p:nvSpPr>
        <p:spPr>
          <a:xfrm>
            <a:off x="6839228" y="6594376"/>
            <a:ext cx="4151009" cy="153888"/>
          </a:xfrm>
          <a:prstGeom prst="rect">
            <a:avLst/>
          </a:prstGeom>
        </p:spPr>
        <p:txBody>
          <a:bodyPr vert="horz" wrap="square" lIns="0" tIns="0" rIns="0" bIns="0" rtlCol="0" anchor="b" anchorCtr="0">
            <a:spAutoFit/>
          </a:bodyPr>
          <a:lstStyle>
            <a:lvl1pPr algn="ctr">
              <a:defRPr sz="1000">
                <a:solidFill>
                  <a:srgbClr val="404040"/>
                </a:solidFill>
              </a:defRPr>
            </a:lvl1pPr>
          </a:lstStyle>
          <a:p>
            <a:pPr algn="r"/>
            <a:r>
              <a:rPr lang="en-US"/>
              <a:t>For Internal Use Only</a:t>
            </a:r>
          </a:p>
        </p:txBody>
      </p:sp>
      <p:sp>
        <p:nvSpPr>
          <p:cNvPr id="8" name="Slide Number Placeholder 5">
            <a:extLst>
              <a:ext uri="{FF2B5EF4-FFF2-40B4-BE49-F238E27FC236}">
                <a16:creationId xmlns="" xmlns:a16="http://schemas.microsoft.com/office/drawing/2014/main" id="{097FEEE0-19B9-0945-8D7B-0BB5B7B0C26A}"/>
              </a:ext>
            </a:extLst>
          </p:cNvPr>
          <p:cNvSpPr>
            <a:spLocks noGrp="1"/>
          </p:cNvSpPr>
          <p:nvPr>
            <p:ph type="sldNum" sz="quarter" idx="4"/>
          </p:nvPr>
        </p:nvSpPr>
        <p:spPr>
          <a:xfrm>
            <a:off x="10960101" y="6566773"/>
            <a:ext cx="669036" cy="184666"/>
          </a:xfrm>
          <a:prstGeom prst="rect">
            <a:avLst/>
          </a:prstGeom>
        </p:spPr>
        <p:txBody>
          <a:bodyPr vert="horz" wrap="square" lIns="0" tIns="0" rIns="0" bIns="0" rtlCol="0" anchor="b" anchorCtr="0">
            <a:spAutoFit/>
          </a:bodyPr>
          <a:lstStyle>
            <a:lvl1pPr algn="r">
              <a:defRPr sz="1000">
                <a:solidFill>
                  <a:srgbClr val="404040"/>
                </a:solidFill>
              </a:defRPr>
            </a:lvl1pPr>
          </a:lstStyle>
          <a:p>
            <a:r>
              <a:rPr lang="en-US" sz="1200">
                <a:solidFill>
                  <a:srgbClr val="5FA4CE"/>
                </a:solidFill>
              </a:rPr>
              <a:t>|</a:t>
            </a:r>
            <a:r>
              <a:rPr lang="en-US"/>
              <a:t>     </a:t>
            </a:r>
            <a:fld id="{7382EA2F-0139-5545-B2F7-0771B570C23C}" type="slidenum">
              <a:rPr lang="en-US" smtClean="0"/>
              <a:pPr/>
              <a:t>‹#›</a:t>
            </a:fld>
            <a:endParaRPr lang="en-US"/>
          </a:p>
        </p:txBody>
      </p:sp>
    </p:spTree>
    <p:extLst>
      <p:ext uri="{BB962C8B-B14F-4D97-AF65-F5344CB8AC3E}">
        <p14:creationId xmlns:p14="http://schemas.microsoft.com/office/powerpoint/2010/main" val="275888242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theme" Target="../theme/theme2.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theme" Target="../theme/theme3.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8800" y="559580"/>
            <a:ext cx="11074400" cy="304699"/>
          </a:xfrm>
          <a:prstGeom prst="rect">
            <a:avLst/>
          </a:prstGeom>
        </p:spPr>
        <p:txBody>
          <a:bodyPr vert="horz" wrap="square" lIns="0" tIns="0" rIns="0" bIns="0" rtlCol="0" anchor="b" anchorCtr="0">
            <a:spAutoFit/>
          </a:bodyPr>
          <a:lstStyle/>
          <a:p>
            <a:r>
              <a:rPr lang="en-US"/>
              <a:t>Click to edit title of style</a:t>
            </a:r>
            <a:endParaRPr lang="en-US" dirty="0"/>
          </a:p>
        </p:txBody>
      </p:sp>
      <p:cxnSp>
        <p:nvCxnSpPr>
          <p:cNvPr id="8" name="Straight Connector 7">
            <a:extLst>
              <a:ext uri="{FF2B5EF4-FFF2-40B4-BE49-F238E27FC236}">
                <a16:creationId xmlns="" xmlns:a16="http://schemas.microsoft.com/office/drawing/2014/main" id="{543A56A5-A429-2143-A80B-0D4C536EC9B5}"/>
              </a:ext>
            </a:extLst>
          </p:cNvPr>
          <p:cNvCxnSpPr>
            <a:cxnSpLocks/>
          </p:cNvCxnSpPr>
          <p:nvPr userDrawn="1"/>
        </p:nvCxnSpPr>
        <p:spPr>
          <a:xfrm>
            <a:off x="558800" y="961748"/>
            <a:ext cx="11070336" cy="0"/>
          </a:xfrm>
          <a:prstGeom prst="line">
            <a:avLst/>
          </a:prstGeom>
          <a:ln w="3175">
            <a:solidFill>
              <a:srgbClr val="0A4A8E"/>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 xmlns:a16="http://schemas.microsoft.com/office/drawing/2014/main" id="{C9536ACA-78A3-1C4F-8E3E-FD294CD1E504}"/>
              </a:ext>
            </a:extLst>
          </p:cNvPr>
          <p:cNvSpPr>
            <a:spLocks noGrp="1"/>
          </p:cNvSpPr>
          <p:nvPr>
            <p:ph type="ftr" sz="quarter" idx="3"/>
          </p:nvPr>
        </p:nvSpPr>
        <p:spPr>
          <a:xfrm>
            <a:off x="6839228" y="6594376"/>
            <a:ext cx="4151009" cy="153888"/>
          </a:xfrm>
          <a:prstGeom prst="rect">
            <a:avLst/>
          </a:prstGeom>
        </p:spPr>
        <p:txBody>
          <a:bodyPr vert="horz" wrap="square" lIns="0" tIns="0" rIns="0" bIns="0" rtlCol="0" anchor="b" anchorCtr="0">
            <a:spAutoFit/>
          </a:bodyPr>
          <a:lstStyle>
            <a:lvl1pPr algn="ctr">
              <a:defRPr sz="1000">
                <a:solidFill>
                  <a:srgbClr val="404040"/>
                </a:solidFill>
              </a:defRPr>
            </a:lvl1pPr>
          </a:lstStyle>
          <a:p>
            <a:pPr algn="r"/>
            <a:r>
              <a:rPr lang="en-US"/>
              <a:t>For Internal Use Only</a:t>
            </a:r>
          </a:p>
        </p:txBody>
      </p:sp>
      <p:sp>
        <p:nvSpPr>
          <p:cNvPr id="6" name="Slide Number Placeholder 5">
            <a:extLst>
              <a:ext uri="{FF2B5EF4-FFF2-40B4-BE49-F238E27FC236}">
                <a16:creationId xmlns="" xmlns:a16="http://schemas.microsoft.com/office/drawing/2014/main" id="{2F2DA760-D047-A542-8D79-9D165BD2FD5B}"/>
              </a:ext>
            </a:extLst>
          </p:cNvPr>
          <p:cNvSpPr>
            <a:spLocks noGrp="1"/>
          </p:cNvSpPr>
          <p:nvPr>
            <p:ph type="sldNum" sz="quarter" idx="4"/>
          </p:nvPr>
        </p:nvSpPr>
        <p:spPr>
          <a:xfrm>
            <a:off x="10960101" y="6566773"/>
            <a:ext cx="669036" cy="184666"/>
          </a:xfrm>
          <a:prstGeom prst="rect">
            <a:avLst/>
          </a:prstGeom>
        </p:spPr>
        <p:txBody>
          <a:bodyPr vert="horz" wrap="square" lIns="0" tIns="0" rIns="0" bIns="0" rtlCol="0" anchor="b" anchorCtr="0">
            <a:spAutoFit/>
          </a:bodyPr>
          <a:lstStyle>
            <a:lvl1pPr algn="r">
              <a:defRPr sz="1000">
                <a:solidFill>
                  <a:srgbClr val="404040"/>
                </a:solidFill>
              </a:defRPr>
            </a:lvl1pPr>
          </a:lstStyle>
          <a:p>
            <a:r>
              <a:rPr lang="en-US" sz="1200">
                <a:solidFill>
                  <a:srgbClr val="5FA4CE"/>
                </a:solidFill>
              </a:rPr>
              <a:t>|</a:t>
            </a:r>
            <a:r>
              <a:rPr lang="en-US"/>
              <a:t>     </a:t>
            </a:r>
            <a:fld id="{7382EA2F-0139-5545-B2F7-0771B570C23C}" type="slidenum">
              <a:rPr lang="en-US" smtClean="0"/>
              <a:pPr/>
              <a:t>‹#›</a:t>
            </a:fld>
            <a:endParaRPr lang="en-US"/>
          </a:p>
        </p:txBody>
      </p:sp>
    </p:spTree>
    <p:extLst>
      <p:ext uri="{BB962C8B-B14F-4D97-AF65-F5344CB8AC3E}">
        <p14:creationId xmlns:p14="http://schemas.microsoft.com/office/powerpoint/2010/main" val="100032012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707" r:id="rId23"/>
  </p:sldLayoutIdLst>
  <p:hf hdr="0" dt="0"/>
  <p:txStyles>
    <p:titleStyle>
      <a:lvl1pPr algn="l" defTabSz="914400" rtl="0" eaLnBrk="1" latinLnBrk="0" hangingPunct="1">
        <a:lnSpc>
          <a:spcPct val="90000"/>
        </a:lnSpc>
        <a:spcBef>
          <a:spcPct val="0"/>
        </a:spcBef>
        <a:buNone/>
        <a:defRPr sz="2200" b="1" kern="1200">
          <a:solidFill>
            <a:srgbClr val="0A4A8E"/>
          </a:solidFill>
          <a:latin typeface="+mj-lt"/>
          <a:ea typeface="+mj-ea"/>
          <a:cs typeface="+mj-cs"/>
        </a:defRPr>
      </a:lvl1pPr>
    </p:titleStyle>
    <p:body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1800" kern="1200">
          <a:solidFill>
            <a:srgbClr val="191919"/>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8800" y="559580"/>
            <a:ext cx="11074400" cy="304699"/>
          </a:xfrm>
          <a:prstGeom prst="rect">
            <a:avLst/>
          </a:prstGeom>
        </p:spPr>
        <p:txBody>
          <a:bodyPr vert="horz" wrap="square" lIns="0" tIns="0" rIns="0" bIns="0" rtlCol="0" anchor="b" anchorCtr="0">
            <a:spAutoFit/>
          </a:bodyPr>
          <a:lstStyle/>
          <a:p>
            <a:r>
              <a:rPr lang="en-US"/>
              <a:t>Click to edit title of style</a:t>
            </a:r>
            <a:endParaRPr lang="en-US" dirty="0"/>
          </a:p>
        </p:txBody>
      </p:sp>
      <p:cxnSp>
        <p:nvCxnSpPr>
          <p:cNvPr id="8" name="Straight Connector 7">
            <a:extLst>
              <a:ext uri="{FF2B5EF4-FFF2-40B4-BE49-F238E27FC236}">
                <a16:creationId xmlns="" xmlns:a16="http://schemas.microsoft.com/office/drawing/2014/main" id="{543A56A5-A429-2143-A80B-0D4C536EC9B5}"/>
              </a:ext>
            </a:extLst>
          </p:cNvPr>
          <p:cNvCxnSpPr>
            <a:cxnSpLocks/>
          </p:cNvCxnSpPr>
          <p:nvPr userDrawn="1"/>
        </p:nvCxnSpPr>
        <p:spPr>
          <a:xfrm>
            <a:off x="558800" y="961748"/>
            <a:ext cx="11070336" cy="0"/>
          </a:xfrm>
          <a:prstGeom prst="line">
            <a:avLst/>
          </a:prstGeom>
          <a:ln w="3175">
            <a:solidFill>
              <a:srgbClr val="0A4A8E"/>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 xmlns:a16="http://schemas.microsoft.com/office/drawing/2014/main" id="{C9536ACA-78A3-1C4F-8E3E-FD294CD1E504}"/>
              </a:ext>
            </a:extLst>
          </p:cNvPr>
          <p:cNvSpPr>
            <a:spLocks noGrp="1"/>
          </p:cNvSpPr>
          <p:nvPr>
            <p:ph type="ftr" sz="quarter" idx="3"/>
          </p:nvPr>
        </p:nvSpPr>
        <p:spPr>
          <a:xfrm>
            <a:off x="6839228" y="6594376"/>
            <a:ext cx="4151009" cy="153888"/>
          </a:xfrm>
          <a:prstGeom prst="rect">
            <a:avLst/>
          </a:prstGeom>
        </p:spPr>
        <p:txBody>
          <a:bodyPr vert="horz" wrap="square" lIns="0" tIns="0" rIns="0" bIns="0" rtlCol="0" anchor="b" anchorCtr="0">
            <a:spAutoFit/>
          </a:bodyPr>
          <a:lstStyle>
            <a:lvl1pPr algn="ctr">
              <a:defRPr sz="1000">
                <a:solidFill>
                  <a:srgbClr val="404040"/>
                </a:solidFill>
              </a:defRPr>
            </a:lvl1pPr>
          </a:lstStyle>
          <a:p>
            <a:pPr algn="r"/>
            <a:r>
              <a:rPr lang="en-US" dirty="0"/>
              <a:t>For Internal Use Only</a:t>
            </a:r>
          </a:p>
        </p:txBody>
      </p:sp>
      <p:sp>
        <p:nvSpPr>
          <p:cNvPr id="6" name="Slide Number Placeholder 5">
            <a:extLst>
              <a:ext uri="{FF2B5EF4-FFF2-40B4-BE49-F238E27FC236}">
                <a16:creationId xmlns="" xmlns:a16="http://schemas.microsoft.com/office/drawing/2014/main" id="{2F2DA760-D047-A542-8D79-9D165BD2FD5B}"/>
              </a:ext>
            </a:extLst>
          </p:cNvPr>
          <p:cNvSpPr>
            <a:spLocks noGrp="1"/>
          </p:cNvSpPr>
          <p:nvPr>
            <p:ph type="sldNum" sz="quarter" idx="4"/>
          </p:nvPr>
        </p:nvSpPr>
        <p:spPr>
          <a:xfrm>
            <a:off x="10960101" y="6566773"/>
            <a:ext cx="669036" cy="184666"/>
          </a:xfrm>
          <a:prstGeom prst="rect">
            <a:avLst/>
          </a:prstGeom>
        </p:spPr>
        <p:txBody>
          <a:bodyPr vert="horz" wrap="square" lIns="0" tIns="0" rIns="0" bIns="0" rtlCol="0" anchor="b" anchorCtr="0">
            <a:spAutoFit/>
          </a:bodyPr>
          <a:lstStyle>
            <a:lvl1pPr algn="r">
              <a:defRPr sz="1000">
                <a:solidFill>
                  <a:srgbClr val="404040"/>
                </a:solidFill>
              </a:defRPr>
            </a:lvl1pPr>
          </a:lstStyle>
          <a:p>
            <a:r>
              <a:rPr lang="en-US" sz="1200" dirty="0">
                <a:solidFill>
                  <a:srgbClr val="5FA4CE"/>
                </a:solidFill>
              </a:rPr>
              <a:t>|</a:t>
            </a:r>
            <a:r>
              <a:rPr lang="en-US" dirty="0"/>
              <a:t>     </a:t>
            </a:r>
            <a:fld id="{7382EA2F-0139-5545-B2F7-0771B570C23C}" type="slidenum">
              <a:rPr lang="en-US" smtClean="0"/>
              <a:pPr/>
              <a:t>‹#›</a:t>
            </a:fld>
            <a:endParaRPr lang="en-US" dirty="0"/>
          </a:p>
        </p:txBody>
      </p:sp>
    </p:spTree>
    <p:extLst>
      <p:ext uri="{BB962C8B-B14F-4D97-AF65-F5344CB8AC3E}">
        <p14:creationId xmlns:p14="http://schemas.microsoft.com/office/powerpoint/2010/main" val="14216849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Lst>
  <p:hf hdr="0" dt="0"/>
  <p:txStyles>
    <p:titleStyle>
      <a:lvl1pPr algn="l" defTabSz="914400" rtl="0" eaLnBrk="1" latinLnBrk="0" hangingPunct="1">
        <a:lnSpc>
          <a:spcPct val="90000"/>
        </a:lnSpc>
        <a:spcBef>
          <a:spcPct val="0"/>
        </a:spcBef>
        <a:buNone/>
        <a:defRPr sz="2200" b="1" kern="1200">
          <a:solidFill>
            <a:srgbClr val="0A4A8E"/>
          </a:solidFill>
          <a:latin typeface="+mj-lt"/>
          <a:ea typeface="+mj-ea"/>
          <a:cs typeface="+mj-cs"/>
        </a:defRPr>
      </a:lvl1pPr>
    </p:titleStyle>
    <p:body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1800" kern="1200">
          <a:solidFill>
            <a:srgbClr val="191919"/>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8800" y="559580"/>
            <a:ext cx="11074400" cy="304699"/>
          </a:xfrm>
          <a:prstGeom prst="rect">
            <a:avLst/>
          </a:prstGeom>
        </p:spPr>
        <p:txBody>
          <a:bodyPr vert="horz" wrap="square" lIns="0" tIns="0" rIns="0" bIns="0" rtlCol="0" anchor="b" anchorCtr="0">
            <a:spAutoFit/>
          </a:bodyPr>
          <a:lstStyle/>
          <a:p>
            <a:r>
              <a:rPr lang="en-US"/>
              <a:t>Click to edit title of style</a:t>
            </a:r>
            <a:endParaRPr lang="en-US" dirty="0"/>
          </a:p>
        </p:txBody>
      </p:sp>
      <p:cxnSp>
        <p:nvCxnSpPr>
          <p:cNvPr id="8" name="Straight Connector 7">
            <a:extLst>
              <a:ext uri="{FF2B5EF4-FFF2-40B4-BE49-F238E27FC236}">
                <a16:creationId xmlns="" xmlns:a16="http://schemas.microsoft.com/office/drawing/2014/main" id="{543A56A5-A429-2143-A80B-0D4C536EC9B5}"/>
              </a:ext>
            </a:extLst>
          </p:cNvPr>
          <p:cNvCxnSpPr>
            <a:cxnSpLocks/>
          </p:cNvCxnSpPr>
          <p:nvPr userDrawn="1"/>
        </p:nvCxnSpPr>
        <p:spPr>
          <a:xfrm>
            <a:off x="558800" y="961748"/>
            <a:ext cx="11070336" cy="0"/>
          </a:xfrm>
          <a:prstGeom prst="line">
            <a:avLst/>
          </a:prstGeom>
          <a:ln w="3175">
            <a:solidFill>
              <a:srgbClr val="0A4A8E"/>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 xmlns:a16="http://schemas.microsoft.com/office/drawing/2014/main" id="{C9536ACA-78A3-1C4F-8E3E-FD294CD1E504}"/>
              </a:ext>
            </a:extLst>
          </p:cNvPr>
          <p:cNvSpPr>
            <a:spLocks noGrp="1"/>
          </p:cNvSpPr>
          <p:nvPr>
            <p:ph type="ftr" sz="quarter" idx="3"/>
          </p:nvPr>
        </p:nvSpPr>
        <p:spPr>
          <a:xfrm>
            <a:off x="6839228" y="6594376"/>
            <a:ext cx="4151009" cy="153888"/>
          </a:xfrm>
          <a:prstGeom prst="rect">
            <a:avLst/>
          </a:prstGeom>
        </p:spPr>
        <p:txBody>
          <a:bodyPr vert="horz" wrap="square" lIns="0" tIns="0" rIns="0" bIns="0" rtlCol="0" anchor="b" anchorCtr="0">
            <a:spAutoFit/>
          </a:bodyPr>
          <a:lstStyle>
            <a:lvl1pPr algn="ctr">
              <a:defRPr sz="1000">
                <a:solidFill>
                  <a:srgbClr val="404040"/>
                </a:solidFill>
              </a:defRPr>
            </a:lvl1pPr>
          </a:lstStyle>
          <a:p>
            <a:pPr algn="r"/>
            <a:r>
              <a:rPr lang="en-US"/>
              <a:t>For Internal Use Only</a:t>
            </a:r>
          </a:p>
        </p:txBody>
      </p:sp>
      <p:sp>
        <p:nvSpPr>
          <p:cNvPr id="6" name="Slide Number Placeholder 5">
            <a:extLst>
              <a:ext uri="{FF2B5EF4-FFF2-40B4-BE49-F238E27FC236}">
                <a16:creationId xmlns="" xmlns:a16="http://schemas.microsoft.com/office/drawing/2014/main" id="{2F2DA760-D047-A542-8D79-9D165BD2FD5B}"/>
              </a:ext>
            </a:extLst>
          </p:cNvPr>
          <p:cNvSpPr>
            <a:spLocks noGrp="1"/>
          </p:cNvSpPr>
          <p:nvPr>
            <p:ph type="sldNum" sz="quarter" idx="4"/>
          </p:nvPr>
        </p:nvSpPr>
        <p:spPr>
          <a:xfrm>
            <a:off x="10960101" y="6566773"/>
            <a:ext cx="669036" cy="184666"/>
          </a:xfrm>
          <a:prstGeom prst="rect">
            <a:avLst/>
          </a:prstGeom>
        </p:spPr>
        <p:txBody>
          <a:bodyPr vert="horz" wrap="square" lIns="0" tIns="0" rIns="0" bIns="0" rtlCol="0" anchor="b" anchorCtr="0">
            <a:spAutoFit/>
          </a:bodyPr>
          <a:lstStyle>
            <a:lvl1pPr algn="r">
              <a:defRPr sz="1000">
                <a:solidFill>
                  <a:srgbClr val="404040"/>
                </a:solidFill>
              </a:defRPr>
            </a:lvl1pPr>
          </a:lstStyle>
          <a:p>
            <a:r>
              <a:rPr lang="en-US" sz="1200">
                <a:solidFill>
                  <a:srgbClr val="5FA4CE"/>
                </a:solidFill>
              </a:rPr>
              <a:t>|</a:t>
            </a:r>
            <a:r>
              <a:rPr lang="en-US"/>
              <a:t>     </a:t>
            </a:r>
            <a:fld id="{7382EA2F-0139-5545-B2F7-0771B570C23C}" type="slidenum">
              <a:rPr lang="en-US" smtClean="0"/>
              <a:pPr/>
              <a:t>‹#›</a:t>
            </a:fld>
            <a:endParaRPr lang="en-US"/>
          </a:p>
        </p:txBody>
      </p:sp>
    </p:spTree>
    <p:extLst>
      <p:ext uri="{BB962C8B-B14F-4D97-AF65-F5344CB8AC3E}">
        <p14:creationId xmlns:p14="http://schemas.microsoft.com/office/powerpoint/2010/main" val="209889256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Lst>
  <p:hf hdr="0" dt="0"/>
  <p:txStyles>
    <p:titleStyle>
      <a:lvl1pPr algn="l" defTabSz="914400" rtl="0" eaLnBrk="1" latinLnBrk="0" hangingPunct="1">
        <a:lnSpc>
          <a:spcPct val="90000"/>
        </a:lnSpc>
        <a:spcBef>
          <a:spcPct val="0"/>
        </a:spcBef>
        <a:buNone/>
        <a:defRPr sz="2200" b="1" kern="1200">
          <a:solidFill>
            <a:srgbClr val="0A4A8E"/>
          </a:solidFill>
          <a:latin typeface="+mj-lt"/>
          <a:ea typeface="+mj-ea"/>
          <a:cs typeface="+mj-cs"/>
        </a:defRPr>
      </a:lvl1pPr>
    </p:titleStyle>
    <p:body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1800" kern="1200">
          <a:solidFill>
            <a:srgbClr val="191919"/>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hyperlink" Target="https://brinkssupplysource.nelmar.com/"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18.wmf"/><Relationship Id="rId4" Type="http://schemas.openxmlformats.org/officeDocument/2006/relationships/package" Target="../embeddings/Microsoft_Excel_Worksheet1.xlsx"/></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hyperlink" Target="https://brinkssupplysource.nelmar.com/"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6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32.xml"/><Relationship Id="rId5" Type="http://schemas.openxmlformats.org/officeDocument/2006/relationships/image" Target="../media/image17.emf"/><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321B8C43-2E47-6944-93CA-D485E29674F0}"/>
              </a:ext>
            </a:extLst>
          </p:cNvPr>
          <p:cNvSpPr>
            <a:spLocks noGrp="1"/>
          </p:cNvSpPr>
          <p:nvPr>
            <p:ph type="body" sz="quarter" idx="10"/>
          </p:nvPr>
        </p:nvSpPr>
        <p:spPr/>
        <p:txBody>
          <a:bodyPr/>
          <a:lstStyle/>
          <a:p>
            <a:r>
              <a:rPr lang="en-US" dirty="0" smtClean="0"/>
              <a:t>Brink’s Complete Solution Kick-off</a:t>
            </a:r>
          </a:p>
          <a:p>
            <a:endParaRPr lang="en-US" dirty="0"/>
          </a:p>
        </p:txBody>
      </p:sp>
      <p:sp>
        <p:nvSpPr>
          <p:cNvPr id="5" name="Text Placeholder 4">
            <a:extLst>
              <a:ext uri="{FF2B5EF4-FFF2-40B4-BE49-F238E27FC236}">
                <a16:creationId xmlns:a16="http://schemas.microsoft.com/office/drawing/2014/main" xmlns="" id="{92F03009-433A-A447-AAD1-D380D9CEB14D}"/>
              </a:ext>
            </a:extLst>
          </p:cNvPr>
          <p:cNvSpPr>
            <a:spLocks noGrp="1"/>
          </p:cNvSpPr>
          <p:nvPr>
            <p:ph type="body" sz="quarter" idx="11"/>
          </p:nvPr>
        </p:nvSpPr>
        <p:spPr/>
        <p:txBody>
          <a:bodyPr/>
          <a:lstStyle/>
          <a:p>
            <a:endParaRPr lang="en-US" sz="1800" dirty="0" smtClean="0"/>
          </a:p>
          <a:p>
            <a:r>
              <a:rPr lang="en-US" sz="1800" dirty="0" smtClean="0"/>
              <a:t>Revised </a:t>
            </a:r>
            <a:fld id="{0212DF75-0970-C446-8B88-AE0B7BA0CA6D}" type="datetime4">
              <a:rPr lang="en-US" sz="1800" smtClean="0"/>
              <a:pPr/>
              <a:t>August 27, 2020</a:t>
            </a:fld>
            <a:endParaRPr lang="en-US" sz="1800" dirty="0"/>
          </a:p>
        </p:txBody>
      </p:sp>
    </p:spTree>
    <p:extLst>
      <p:ext uri="{BB962C8B-B14F-4D97-AF65-F5344CB8AC3E}">
        <p14:creationId xmlns:p14="http://schemas.microsoft.com/office/powerpoint/2010/main" val="313052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Important Reminders – Welcome Kits</a:t>
            </a:r>
            <a:endParaRPr lang="en-US" dirty="0"/>
          </a:p>
        </p:txBody>
      </p:sp>
      <p:sp>
        <p:nvSpPr>
          <p:cNvPr id="6" name="Footer Placeholder 5"/>
          <p:cNvSpPr>
            <a:spLocks noGrp="1"/>
          </p:cNvSpPr>
          <p:nvPr>
            <p:ph type="ftr" sz="quarter" idx="3"/>
          </p:nvPr>
        </p:nvSpPr>
        <p:spPr/>
        <p:txBody>
          <a:bodyPr/>
          <a:lstStyle/>
          <a:p>
            <a:r>
              <a:rPr lang="en-US" smtClean="0"/>
              <a:t>For Internal Use Only</a:t>
            </a:r>
            <a:endParaRPr lang="en-US"/>
          </a:p>
        </p:txBody>
      </p:sp>
      <p:sp>
        <p:nvSpPr>
          <p:cNvPr id="7" name="Slide Number Placeholder 6"/>
          <p:cNvSpPr>
            <a:spLocks noGrp="1"/>
          </p:cNvSpPr>
          <p:nvPr>
            <p:ph type="sldNum" sz="quarter" idx="4"/>
          </p:nvPr>
        </p:nvSpPr>
        <p:spPr/>
        <p:txBody>
          <a:bodyPr/>
          <a:lstStyle/>
          <a:p>
            <a:r>
              <a:rPr lang="en-US" smtClean="0"/>
              <a:t>|     </a:t>
            </a:r>
            <a:fld id="{7382EA2F-0139-5545-B2F7-0771B570C23C}" type="slidenum">
              <a:rPr lang="en-US" smtClean="0"/>
              <a:pPr/>
              <a:t>10</a:t>
            </a:fld>
            <a:endParaRPr lang="en-US"/>
          </a:p>
        </p:txBody>
      </p:sp>
      <p:graphicFrame>
        <p:nvGraphicFramePr>
          <p:cNvPr id="16" name="Table 15"/>
          <p:cNvGraphicFramePr>
            <a:graphicFrameLocks noGrp="1"/>
          </p:cNvGraphicFramePr>
          <p:nvPr>
            <p:extLst>
              <p:ext uri="{D42A27DB-BD31-4B8C-83A1-F6EECF244321}">
                <p14:modId xmlns:p14="http://schemas.microsoft.com/office/powerpoint/2010/main" val="3852611606"/>
              </p:ext>
            </p:extLst>
          </p:nvPr>
        </p:nvGraphicFramePr>
        <p:xfrm>
          <a:off x="330199" y="1323154"/>
          <a:ext cx="11490899" cy="3144520"/>
        </p:xfrm>
        <a:graphic>
          <a:graphicData uri="http://schemas.openxmlformats.org/drawingml/2006/table">
            <a:tbl>
              <a:tblPr firstRow="1" bandRow="1">
                <a:tableStyleId>{5C22544A-7EE6-4342-B048-85BDC9FD1C3A}</a:tableStyleId>
              </a:tblPr>
              <a:tblGrid>
                <a:gridCol w="4431363"/>
                <a:gridCol w="3559232">
                  <a:extLst>
                    <a:ext uri="{9D8B030D-6E8A-4147-A177-3AD203B41FA5}">
                      <a16:colId xmlns="" xmlns:a16="http://schemas.microsoft.com/office/drawing/2014/main" val="20001"/>
                    </a:ext>
                  </a:extLst>
                </a:gridCol>
                <a:gridCol w="3500304"/>
              </a:tblGrid>
              <a:tr h="370840">
                <a:tc>
                  <a:txBody>
                    <a:bodyPr/>
                    <a:lstStyle/>
                    <a:p>
                      <a:pPr algn="l"/>
                      <a:r>
                        <a:rPr lang="en-US" sz="1600" dirty="0" smtClean="0">
                          <a:latin typeface="+mj-lt"/>
                          <a:cs typeface="Arial" panose="020B0604020202020204" pitchFamily="34" charset="0"/>
                        </a:rPr>
                        <a:t>Description</a:t>
                      </a:r>
                      <a:endParaRPr lang="en-US" sz="1600" dirty="0">
                        <a:latin typeface="+mj-lt"/>
                        <a:cs typeface="Arial" panose="020B0604020202020204" pitchFamily="34" charset="0"/>
                      </a:endParaRPr>
                    </a:p>
                  </a:txBody>
                  <a:tcPr anchor="ctr"/>
                </a:tc>
                <a:tc>
                  <a:txBody>
                    <a:bodyPr/>
                    <a:lstStyle/>
                    <a:p>
                      <a:pPr algn="l"/>
                      <a:r>
                        <a:rPr lang="en-US" sz="1600" dirty="0" smtClean="0">
                          <a:latin typeface="+mj-lt"/>
                          <a:cs typeface="Arial" panose="020B0604020202020204" pitchFamily="34" charset="0"/>
                        </a:rPr>
                        <a:t>Comments</a:t>
                      </a:r>
                      <a:endParaRPr lang="en-US" sz="1600" dirty="0">
                        <a:latin typeface="+mj-lt"/>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latin typeface="+mn-lt"/>
                          <a:ea typeface="+mn-ea"/>
                          <a:cs typeface="Arial" panose="020B0604020202020204" pitchFamily="34" charset="0"/>
                        </a:rPr>
                        <a:t>Key Questions:</a:t>
                      </a:r>
                    </a:p>
                  </a:txBody>
                  <a:tcPr anchor="ctr">
                    <a:solidFill>
                      <a:schemeClr val="accent3">
                        <a:lumMod val="20000"/>
                        <a:lumOff val="80000"/>
                      </a:schemeClr>
                    </a:solidFill>
                  </a:tcPr>
                </a:tc>
                <a:extLst>
                  <a:ext uri="{0D108BD9-81ED-4DB2-BD59-A6C34878D82A}">
                    <a16:rowId xmlns="" xmlns:a16="http://schemas.microsoft.com/office/drawing/2014/main" val="10000"/>
                  </a:ext>
                </a:extLst>
              </a:tr>
              <a:tr h="49025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latin typeface="+mj-lt"/>
                          <a:ea typeface="Times New Roman" panose="02020603050405020304" pitchFamily="18" charset="0"/>
                          <a:cs typeface="Arial" panose="020B0604020202020204" pitchFamily="34" charset="0"/>
                        </a:rPr>
                        <a:t>Welcome Kits mailed</a:t>
                      </a:r>
                      <a:r>
                        <a:rPr lang="en-US" sz="1600" baseline="0" dirty="0" smtClean="0">
                          <a:latin typeface="+mj-lt"/>
                          <a:ea typeface="Times New Roman" panose="02020603050405020304" pitchFamily="18" charset="0"/>
                          <a:cs typeface="Arial" panose="020B0604020202020204" pitchFamily="34" charset="0"/>
                        </a:rPr>
                        <a:t> to each location ahead of install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latin typeface="+mj-lt"/>
                          <a:ea typeface="Times New Roman" panose="02020603050405020304" pitchFamily="18" charset="0"/>
                          <a:cs typeface="Arial" panose="020B0604020202020204" pitchFamily="34" charset="0"/>
                        </a:rPr>
                        <a:t>Contains: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latin typeface="+mj-lt"/>
                          <a:ea typeface="Times New Roman" panose="02020603050405020304" pitchFamily="18" charset="0"/>
                          <a:cs typeface="Arial" panose="020B0604020202020204" pitchFamily="34" charset="0"/>
                        </a:rPr>
                        <a:t>Brink’s Box: 25 deposit bags, QR code/link to training content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latin typeface="+mj-lt"/>
                          <a:ea typeface="Times New Roman" panose="02020603050405020304" pitchFamily="18" charset="0"/>
                          <a:cs typeface="Arial" panose="020B0604020202020204" pitchFamily="34" charset="0"/>
                        </a:rPr>
                        <a:t>B-Safe: 25 deposit bags, QR code/link to training content, one B-Safe liner (for installer), and two barcode badges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latin typeface="+mj-lt"/>
                          <a:ea typeface="Times New Roman" panose="02020603050405020304" pitchFamily="18" charset="0"/>
                          <a:cs typeface="Arial" panose="020B0604020202020204" pitchFamily="34" charset="0"/>
                        </a:rPr>
                        <a:t>Additional bags can be ordered in packs of 100 on </a:t>
                      </a:r>
                      <a:r>
                        <a:rPr lang="en-US" sz="1600" baseline="0" dirty="0" smtClean="0"/>
                        <a:t>(</a:t>
                      </a:r>
                      <a:r>
                        <a:rPr lang="en-US" sz="1600" baseline="0" dirty="0" smtClean="0">
                          <a:hlinkClick r:id="rId2"/>
                        </a:rPr>
                        <a:t>https://brinkssupplysource.nelmar.com/</a:t>
                      </a:r>
                      <a:r>
                        <a:rPr lang="en-US" sz="1600" baseline="0" dirty="0" smtClean="0"/>
                        <a:t>)</a:t>
                      </a:r>
                      <a:endParaRPr lang="en-US" sz="1600" baseline="0" dirty="0" smtClean="0">
                        <a:latin typeface="+mj-lt"/>
                        <a:ea typeface="Times New Roman" panose="02020603050405020304" pitchFamily="18" charset="0"/>
                        <a:cs typeface="Arial" panose="020B0604020202020204" pitchFamily="34" charset="0"/>
                      </a:endParaRPr>
                    </a:p>
                  </a:txBody>
                  <a:tcPr anchor="ctr"/>
                </a:tc>
                <a:tc>
                  <a:txBody>
                    <a:bodyPr/>
                    <a:lstStyle/>
                    <a:p>
                      <a:pPr marL="285750" indent="-285750" algn="l">
                        <a:buFont typeface="Arial" panose="020B0604020202020204" pitchFamily="34" charset="0"/>
                        <a:buChar char="•"/>
                      </a:pPr>
                      <a:r>
                        <a:rPr lang="en-US" sz="1600" dirty="0" smtClean="0">
                          <a:latin typeface="+mj-lt"/>
                          <a:cs typeface="Arial" panose="020B0604020202020204" pitchFamily="34" charset="0"/>
                        </a:rPr>
                        <a:t>Ensure locations place kits in safe place</a:t>
                      </a:r>
                      <a:endParaRPr lang="en-US" sz="1600" dirty="0">
                        <a:latin typeface="+mj-lt"/>
                        <a:cs typeface="Arial" panose="020B0604020202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solidFill>
                            <a:schemeClr val="tx1"/>
                          </a:solidFill>
                          <a:latin typeface="+mj-lt"/>
                          <a:cs typeface="Arial" panose="020B0604020202020204" pitchFamily="34" charset="0"/>
                        </a:rPr>
                        <a:t>Are additional Kits, or Badges Needed?</a:t>
                      </a:r>
                    </a:p>
                    <a:p>
                      <a:pPr marL="285750" indent="-285750" algn="l">
                        <a:buFont typeface="Arial" panose="020B0604020202020204" pitchFamily="34" charset="0"/>
                        <a:buChar char="•"/>
                      </a:pPr>
                      <a:endParaRPr lang="en-US" sz="1600" dirty="0">
                        <a:solidFill>
                          <a:schemeClr val="tx1"/>
                        </a:solidFill>
                        <a:latin typeface="+mj-lt"/>
                        <a:cs typeface="Arial" panose="020B0604020202020204" pitchFamily="34" charset="0"/>
                      </a:endParaRPr>
                    </a:p>
                  </a:txBody>
                  <a:tcPr anchor="ctr">
                    <a:solidFill>
                      <a:schemeClr val="accent3">
                        <a:lumMod val="20000"/>
                        <a:lumOff val="80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5635301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Important Reminders – Change Orders</a:t>
            </a:r>
            <a:endParaRPr lang="en-US" dirty="0"/>
          </a:p>
        </p:txBody>
      </p:sp>
      <p:sp>
        <p:nvSpPr>
          <p:cNvPr id="6" name="Footer Placeholder 5"/>
          <p:cNvSpPr>
            <a:spLocks noGrp="1"/>
          </p:cNvSpPr>
          <p:nvPr>
            <p:ph type="ftr" sz="quarter" idx="3"/>
          </p:nvPr>
        </p:nvSpPr>
        <p:spPr/>
        <p:txBody>
          <a:bodyPr/>
          <a:lstStyle/>
          <a:p>
            <a:r>
              <a:rPr lang="en-US" smtClean="0"/>
              <a:t>For Internal Use Only</a:t>
            </a:r>
            <a:endParaRPr lang="en-US"/>
          </a:p>
        </p:txBody>
      </p:sp>
      <p:sp>
        <p:nvSpPr>
          <p:cNvPr id="7" name="Slide Number Placeholder 6"/>
          <p:cNvSpPr>
            <a:spLocks noGrp="1"/>
          </p:cNvSpPr>
          <p:nvPr>
            <p:ph type="sldNum" sz="quarter" idx="4"/>
          </p:nvPr>
        </p:nvSpPr>
        <p:spPr/>
        <p:txBody>
          <a:bodyPr/>
          <a:lstStyle/>
          <a:p>
            <a:r>
              <a:rPr lang="en-US" smtClean="0"/>
              <a:t>|     </a:t>
            </a:r>
            <a:fld id="{7382EA2F-0139-5545-B2F7-0771B570C23C}" type="slidenum">
              <a:rPr lang="en-US" smtClean="0"/>
              <a:pPr/>
              <a:t>11</a:t>
            </a:fld>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3981096619"/>
              </p:ext>
            </p:extLst>
          </p:nvPr>
        </p:nvGraphicFramePr>
        <p:xfrm>
          <a:off x="330200" y="1448055"/>
          <a:ext cx="11298936" cy="2169160"/>
        </p:xfrm>
        <a:graphic>
          <a:graphicData uri="http://schemas.openxmlformats.org/drawingml/2006/table">
            <a:tbl>
              <a:tblPr firstRow="1" bandRow="1">
                <a:tableStyleId>{5C22544A-7EE6-4342-B048-85BDC9FD1C3A}</a:tableStyleId>
              </a:tblPr>
              <a:tblGrid>
                <a:gridCol w="4381572"/>
                <a:gridCol w="3458682">
                  <a:extLst>
                    <a:ext uri="{9D8B030D-6E8A-4147-A177-3AD203B41FA5}">
                      <a16:colId xmlns="" xmlns:a16="http://schemas.microsoft.com/office/drawing/2014/main" val="20001"/>
                    </a:ext>
                  </a:extLst>
                </a:gridCol>
                <a:gridCol w="3458682"/>
              </a:tblGrid>
              <a:tr h="370840">
                <a:tc>
                  <a:txBody>
                    <a:bodyPr/>
                    <a:lstStyle/>
                    <a:p>
                      <a:pPr algn="l"/>
                      <a:r>
                        <a:rPr lang="en-US" sz="1600" dirty="0" smtClean="0">
                          <a:latin typeface="+mj-lt"/>
                          <a:cs typeface="Arial" panose="020B0604020202020204" pitchFamily="34" charset="0"/>
                        </a:rPr>
                        <a:t>Description</a:t>
                      </a:r>
                      <a:endParaRPr lang="en-US" sz="1600" dirty="0">
                        <a:latin typeface="+mj-lt"/>
                        <a:cs typeface="Arial" panose="020B0604020202020204" pitchFamily="34" charset="0"/>
                      </a:endParaRPr>
                    </a:p>
                  </a:txBody>
                  <a:tcPr anchor="ctr"/>
                </a:tc>
                <a:tc>
                  <a:txBody>
                    <a:bodyPr/>
                    <a:lstStyle/>
                    <a:p>
                      <a:pPr algn="l"/>
                      <a:r>
                        <a:rPr lang="en-US" sz="1600" dirty="0" smtClean="0">
                          <a:latin typeface="+mj-lt"/>
                          <a:cs typeface="Arial" panose="020B0604020202020204" pitchFamily="34" charset="0"/>
                        </a:rPr>
                        <a:t>Timing</a:t>
                      </a:r>
                      <a:endParaRPr lang="en-US" sz="1600" dirty="0">
                        <a:latin typeface="+mj-lt"/>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latin typeface="+mn-lt"/>
                          <a:ea typeface="+mn-ea"/>
                          <a:cs typeface="Arial" panose="020B0604020202020204" pitchFamily="34" charset="0"/>
                        </a:rPr>
                        <a:t>Key Questions:</a:t>
                      </a:r>
                    </a:p>
                  </a:txBody>
                  <a:tcPr anchor="ctr">
                    <a:solidFill>
                      <a:schemeClr val="accent3">
                        <a:lumMod val="20000"/>
                        <a:lumOff val="80000"/>
                      </a:schemeClr>
                    </a:solidFill>
                  </a:tcPr>
                </a:tc>
                <a:extLst>
                  <a:ext uri="{0D108BD9-81ED-4DB2-BD59-A6C34878D82A}">
                    <a16:rowId xmlns="" xmlns:a16="http://schemas.microsoft.com/office/drawing/2014/main" val="10000"/>
                  </a:ext>
                </a:extLst>
              </a:tr>
              <a:tr h="49025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latin typeface="+mj-lt"/>
                          <a:ea typeface="Times New Roman" panose="02020603050405020304" pitchFamily="18" charset="0"/>
                          <a:cs typeface="Arial" panose="020B0604020202020204" pitchFamily="34" charset="0"/>
                        </a:rPr>
                        <a:t>Subscription</a:t>
                      </a:r>
                      <a:r>
                        <a:rPr lang="en-US" sz="1600" baseline="0" dirty="0" smtClean="0">
                          <a:latin typeface="+mj-lt"/>
                          <a:ea typeface="Times New Roman" panose="02020603050405020304" pitchFamily="18" charset="0"/>
                          <a:cs typeface="Arial" panose="020B0604020202020204" pitchFamily="34" charset="0"/>
                        </a:rPr>
                        <a:t> includes one change order/week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u="sng" baseline="0" dirty="0" smtClean="0">
                          <a:latin typeface="+mj-lt"/>
                          <a:cs typeface="Arial" panose="020B0604020202020204" pitchFamily="34" charset="0"/>
                        </a:rPr>
                        <a:t>Each order can be up to 20 </a:t>
                      </a:r>
                      <a:r>
                        <a:rPr lang="en-US" sz="1600" b="1" u="sng" baseline="0" dirty="0" err="1" smtClean="0">
                          <a:latin typeface="+mj-lt"/>
                          <a:cs typeface="Arial" panose="020B0604020202020204" pitchFamily="34" charset="0"/>
                        </a:rPr>
                        <a:t>lb</a:t>
                      </a:r>
                      <a:r>
                        <a:rPr lang="en-US" sz="1600" b="1" u="sng" baseline="0" dirty="0" smtClean="0">
                          <a:latin typeface="+mj-lt"/>
                          <a:cs typeface="Arial" panose="020B0604020202020204" pitchFamily="34" charset="0"/>
                        </a:rPr>
                        <a:t>, and $5K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latin typeface="+mj-lt"/>
                          <a:cs typeface="Arial" panose="020B0604020202020204" pitchFamily="34" charset="0"/>
                        </a:rPr>
                        <a:t>Orders are shipped via third party provider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aseline="0" dirty="0" smtClean="0">
                        <a:latin typeface="+mj-lt"/>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aseline="0" dirty="0" smtClean="0">
                        <a:latin typeface="+mj-lt"/>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aseline="0" dirty="0" smtClean="0">
                        <a:latin typeface="+mj-lt"/>
                        <a:cs typeface="Arial" panose="020B0604020202020204" pitchFamily="34" charset="0"/>
                      </a:endParaRPr>
                    </a:p>
                  </a:txBody>
                  <a:tcPr anchor="ctr"/>
                </a:tc>
                <a:tc>
                  <a:txBody>
                    <a:bodyPr/>
                    <a:lstStyle/>
                    <a:p>
                      <a:pPr marL="285750" indent="-285750" algn="l">
                        <a:buFont typeface="Arial" panose="020B0604020202020204" pitchFamily="34" charset="0"/>
                        <a:buChar char="•"/>
                      </a:pPr>
                      <a:r>
                        <a:rPr lang="en-US" sz="1600" dirty="0" smtClean="0">
                          <a:latin typeface="+mj-lt"/>
                          <a:cs typeface="Arial" panose="020B0604020202020204" pitchFamily="34" charset="0"/>
                        </a:rPr>
                        <a:t>Orders</a:t>
                      </a:r>
                      <a:r>
                        <a:rPr lang="en-US" sz="1600" baseline="0" dirty="0" smtClean="0">
                          <a:latin typeface="+mj-lt"/>
                          <a:cs typeface="Arial" panose="020B0604020202020204" pitchFamily="34" charset="0"/>
                        </a:rPr>
                        <a:t> entered into 24SEVEN by 10 AM CST will be packed/shipped same day</a:t>
                      </a:r>
                    </a:p>
                    <a:p>
                      <a:pPr marL="285750" indent="-285750" algn="l">
                        <a:buFont typeface="Arial" panose="020B0604020202020204" pitchFamily="34" charset="0"/>
                        <a:buChar char="•"/>
                      </a:pPr>
                      <a:r>
                        <a:rPr lang="en-US" sz="1600" baseline="0" dirty="0" smtClean="0">
                          <a:latin typeface="+mj-lt"/>
                          <a:cs typeface="Arial" panose="020B0604020202020204" pitchFamily="34" charset="0"/>
                        </a:rPr>
                        <a:t>Orders will arrive within 2-3 days (depending on proximity to Memphis; delays may occur due to COVID-19)</a:t>
                      </a:r>
                      <a:endParaRPr lang="en-US" sz="1600" dirty="0">
                        <a:latin typeface="+mj-lt"/>
                        <a:cs typeface="Arial" panose="020B0604020202020204" pitchFamily="34" charset="0"/>
                      </a:endParaRP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solidFill>
                            <a:schemeClr val="tx1"/>
                          </a:solidFill>
                          <a:latin typeface="+mj-lt"/>
                          <a:cs typeface="Arial" panose="020B0604020202020204" pitchFamily="34" charset="0"/>
                        </a:rPr>
                        <a:t>Are</a:t>
                      </a:r>
                      <a:r>
                        <a:rPr lang="en-US" sz="1600" baseline="0" dirty="0" smtClean="0">
                          <a:solidFill>
                            <a:schemeClr val="tx1"/>
                          </a:solidFill>
                          <a:latin typeface="+mj-lt"/>
                          <a:cs typeface="Arial" panose="020B0604020202020204" pitchFamily="34" charset="0"/>
                        </a:rPr>
                        <a:t> there c</a:t>
                      </a:r>
                      <a:r>
                        <a:rPr lang="en-US" sz="1600" dirty="0" smtClean="0">
                          <a:solidFill>
                            <a:schemeClr val="tx1"/>
                          </a:solidFill>
                          <a:latin typeface="+mj-lt"/>
                          <a:cs typeface="Arial" panose="020B0604020202020204" pitchFamily="34" charset="0"/>
                        </a:rPr>
                        <a:t>oncerns</a:t>
                      </a:r>
                      <a:r>
                        <a:rPr lang="en-US" sz="1600" baseline="0" dirty="0" smtClean="0">
                          <a:solidFill>
                            <a:schemeClr val="tx1"/>
                          </a:solidFill>
                          <a:latin typeface="+mj-lt"/>
                          <a:cs typeface="Arial" panose="020B0604020202020204" pitchFamily="34" charset="0"/>
                        </a:rPr>
                        <a:t> with Order Size?</a:t>
                      </a:r>
                      <a:endParaRPr lang="en-US" sz="1600" dirty="0" smtClean="0">
                        <a:solidFill>
                          <a:schemeClr val="tx1"/>
                        </a:solidFill>
                        <a:latin typeface="+mj-lt"/>
                        <a:cs typeface="Arial" panose="020B0604020202020204" pitchFamily="34" charset="0"/>
                      </a:endParaRPr>
                    </a:p>
                    <a:p>
                      <a:pPr marL="285750" indent="-285750" algn="l">
                        <a:buFont typeface="Arial" panose="020B0604020202020204" pitchFamily="34" charset="0"/>
                        <a:buChar char="•"/>
                      </a:pPr>
                      <a:endParaRPr lang="en-US" sz="1600" dirty="0">
                        <a:solidFill>
                          <a:schemeClr val="tx1"/>
                        </a:solidFill>
                        <a:latin typeface="+mj-lt"/>
                        <a:cs typeface="Arial" panose="020B0604020202020204" pitchFamily="34" charset="0"/>
                      </a:endParaRPr>
                    </a:p>
                  </a:txBody>
                  <a:tcPr anchor="ctr">
                    <a:solidFill>
                      <a:schemeClr val="accent3">
                        <a:lumMod val="20000"/>
                        <a:lumOff val="80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947570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5"/>
          </p:nvPr>
        </p:nvSpPr>
        <p:spPr/>
        <p:txBody>
          <a:bodyPr/>
          <a:lstStyle/>
          <a:p>
            <a:endParaRPr lang="en-US"/>
          </a:p>
        </p:txBody>
      </p:sp>
      <p:sp>
        <p:nvSpPr>
          <p:cNvPr id="12" name="Text Placeholder 11"/>
          <p:cNvSpPr>
            <a:spLocks noGrp="1"/>
          </p:cNvSpPr>
          <p:nvPr>
            <p:ph type="body" sz="quarter" idx="14"/>
          </p:nvPr>
        </p:nvSpPr>
        <p:spPr>
          <a:xfrm>
            <a:off x="558800" y="1103301"/>
            <a:ext cx="11070336" cy="614014"/>
          </a:xfrm>
        </p:spPr>
        <p:txBody>
          <a:bodyPr/>
          <a:lstStyle/>
          <a:p>
            <a:pPr marL="0" indent="0">
              <a:buNone/>
            </a:pPr>
            <a:r>
              <a:rPr lang="en-US" b="1" dirty="0" smtClean="0"/>
              <a:t>ACH Direct Credit Posting:</a:t>
            </a:r>
            <a:endParaRPr lang="en-US" dirty="0"/>
          </a:p>
          <a:p>
            <a:endParaRPr lang="en-US" dirty="0"/>
          </a:p>
        </p:txBody>
      </p:sp>
      <p:sp>
        <p:nvSpPr>
          <p:cNvPr id="5" name="Title 4"/>
          <p:cNvSpPr>
            <a:spLocks noGrp="1"/>
          </p:cNvSpPr>
          <p:nvPr>
            <p:ph type="title"/>
          </p:nvPr>
        </p:nvSpPr>
        <p:spPr/>
        <p:txBody>
          <a:bodyPr/>
          <a:lstStyle/>
          <a:p>
            <a:r>
              <a:rPr lang="en-US" dirty="0" smtClean="0"/>
              <a:t>Important Reminders – ACH Direct Credit Posting</a:t>
            </a:r>
            <a:endParaRPr lang="en-US" dirty="0"/>
          </a:p>
        </p:txBody>
      </p:sp>
      <p:sp>
        <p:nvSpPr>
          <p:cNvPr id="6" name="Footer Placeholder 5"/>
          <p:cNvSpPr>
            <a:spLocks noGrp="1"/>
          </p:cNvSpPr>
          <p:nvPr>
            <p:ph type="ftr" sz="quarter" idx="3"/>
          </p:nvPr>
        </p:nvSpPr>
        <p:spPr/>
        <p:txBody>
          <a:bodyPr/>
          <a:lstStyle/>
          <a:p>
            <a:r>
              <a:rPr lang="en-US" smtClean="0"/>
              <a:t>For Internal Use Only</a:t>
            </a:r>
            <a:endParaRPr lang="en-US"/>
          </a:p>
        </p:txBody>
      </p:sp>
      <p:sp>
        <p:nvSpPr>
          <p:cNvPr id="7" name="Slide Number Placeholder 6"/>
          <p:cNvSpPr>
            <a:spLocks noGrp="1"/>
          </p:cNvSpPr>
          <p:nvPr>
            <p:ph type="sldNum" sz="quarter" idx="4"/>
          </p:nvPr>
        </p:nvSpPr>
        <p:spPr/>
        <p:txBody>
          <a:bodyPr/>
          <a:lstStyle/>
          <a:p>
            <a:r>
              <a:rPr lang="en-US" smtClean="0"/>
              <a:t>|     </a:t>
            </a:r>
            <a:fld id="{7382EA2F-0139-5545-B2F7-0771B570C23C}" type="slidenum">
              <a:rPr lang="en-US" smtClean="0"/>
              <a:pPr/>
              <a:t>12</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3989479056"/>
              </p:ext>
            </p:extLst>
          </p:nvPr>
        </p:nvGraphicFramePr>
        <p:xfrm>
          <a:off x="558800" y="1459865"/>
          <a:ext cx="11070335" cy="949960"/>
        </p:xfrm>
        <a:graphic>
          <a:graphicData uri="http://schemas.openxmlformats.org/drawingml/2006/table">
            <a:tbl>
              <a:tblPr firstRow="1" bandRow="1">
                <a:tableStyleId>{5C22544A-7EE6-4342-B048-85BDC9FD1C3A}</a:tableStyleId>
              </a:tblPr>
              <a:tblGrid>
                <a:gridCol w="6210831">
                  <a:extLst>
                    <a:ext uri="{9D8B030D-6E8A-4147-A177-3AD203B41FA5}">
                      <a16:colId xmlns="" xmlns:a16="http://schemas.microsoft.com/office/drawing/2014/main" val="20001"/>
                    </a:ext>
                  </a:extLst>
                </a:gridCol>
                <a:gridCol w="4859504">
                  <a:extLst>
                    <a:ext uri="{9D8B030D-6E8A-4147-A177-3AD203B41FA5}">
                      <a16:colId xmlns="" xmlns:a16="http://schemas.microsoft.com/office/drawing/2014/main" val="20003"/>
                    </a:ext>
                  </a:extLst>
                </a:gridCol>
              </a:tblGrid>
              <a:tr h="370840">
                <a:tc>
                  <a:txBody>
                    <a:bodyPr/>
                    <a:lstStyle/>
                    <a:p>
                      <a:pPr algn="l"/>
                      <a:r>
                        <a:rPr lang="en-US" sz="1600" dirty="0" smtClean="0">
                          <a:latin typeface="+mj-lt"/>
                          <a:cs typeface="Arial" panose="020B0604020202020204" pitchFamily="34" charset="0"/>
                        </a:rPr>
                        <a:t>Deposit Cutoff Time</a:t>
                      </a:r>
                      <a:endParaRPr lang="en-US" sz="1600" dirty="0">
                        <a:latin typeface="+mj-lt"/>
                        <a:cs typeface="Arial" panose="020B0604020202020204" pitchFamily="34" charset="0"/>
                      </a:endParaRPr>
                    </a:p>
                  </a:txBody>
                  <a:tcPr anchor="ctr"/>
                </a:tc>
                <a:tc>
                  <a:txBody>
                    <a:bodyPr/>
                    <a:lstStyle/>
                    <a:p>
                      <a:pPr algn="l"/>
                      <a:r>
                        <a:rPr lang="en-US" sz="1600" dirty="0" smtClean="0">
                          <a:latin typeface="+mj-lt"/>
                          <a:cs typeface="Arial" panose="020B0604020202020204" pitchFamily="34" charset="0"/>
                        </a:rPr>
                        <a:t>Processing Time to Retailer Bank</a:t>
                      </a:r>
                      <a:endParaRPr lang="en-US" sz="1600" dirty="0">
                        <a:latin typeface="+mj-lt"/>
                        <a:cs typeface="Arial" panose="020B0604020202020204" pitchFamily="34" charset="0"/>
                      </a:endParaRPr>
                    </a:p>
                  </a:txBody>
                  <a:tcPr anchor="ctr"/>
                </a:tc>
                <a:extLst>
                  <a:ext uri="{0D108BD9-81ED-4DB2-BD59-A6C34878D82A}">
                    <a16:rowId xmlns="" xmlns:a16="http://schemas.microsoft.com/office/drawing/2014/main" val="10000"/>
                  </a:ext>
                </a:extLst>
              </a:tr>
              <a:tr h="490250">
                <a:tc>
                  <a:txBody>
                    <a:bodyPr/>
                    <a:lstStyle/>
                    <a:p>
                      <a:pPr algn="l"/>
                      <a:r>
                        <a:rPr lang="en-US" sz="1600" dirty="0" smtClean="0">
                          <a:latin typeface="+mj-lt"/>
                          <a:cs typeface="Arial" panose="020B0604020202020204" pitchFamily="34" charset="0"/>
                        </a:rPr>
                        <a:t>1 AM CST</a:t>
                      </a:r>
                      <a:endParaRPr lang="en-US" sz="1600" dirty="0">
                        <a:latin typeface="+mj-lt"/>
                        <a:cs typeface="Arial" panose="020B0604020202020204" pitchFamily="34" charset="0"/>
                      </a:endParaRPr>
                    </a:p>
                  </a:txBody>
                  <a:tcPr anchor="ctr"/>
                </a:tc>
                <a:tc>
                  <a:txBody>
                    <a:bodyPr/>
                    <a:lstStyle/>
                    <a:p>
                      <a:pPr marL="0" indent="0" algn="l">
                        <a:buFontTx/>
                        <a:buNone/>
                      </a:pPr>
                      <a:r>
                        <a:rPr lang="en-US" sz="1600" dirty="0" smtClean="0">
                          <a:latin typeface="+mj-lt"/>
                          <a:cs typeface="Arial" panose="020B0604020202020204" pitchFamily="34" charset="0"/>
                        </a:rPr>
                        <a:t>Next business</a:t>
                      </a:r>
                      <a:r>
                        <a:rPr lang="en-US" sz="1600" baseline="0" dirty="0" smtClean="0">
                          <a:latin typeface="+mj-lt"/>
                          <a:cs typeface="Arial" panose="020B0604020202020204" pitchFamily="34" charset="0"/>
                        </a:rPr>
                        <a:t> day, </a:t>
                      </a:r>
                      <a:r>
                        <a:rPr lang="en-US" sz="1600" dirty="0" smtClean="0">
                          <a:latin typeface="+mj-lt"/>
                          <a:cs typeface="Arial" panose="020B0604020202020204" pitchFamily="34" charset="0"/>
                        </a:rPr>
                        <a:t>~3-5</a:t>
                      </a:r>
                      <a:r>
                        <a:rPr lang="en-US" sz="1600" baseline="0" dirty="0" smtClean="0">
                          <a:latin typeface="+mj-lt"/>
                          <a:cs typeface="Arial" panose="020B0604020202020204" pitchFamily="34" charset="0"/>
                        </a:rPr>
                        <a:t> pm local time (larger banks typically post closer to noon)</a:t>
                      </a:r>
                      <a:endParaRPr lang="en-US" sz="1600" dirty="0">
                        <a:latin typeface="+mj-lt"/>
                        <a:cs typeface="Arial" panose="020B0604020202020204" pitchFamily="34" charset="0"/>
                      </a:endParaRPr>
                    </a:p>
                  </a:txBody>
                  <a:tcPr anchor="ctr"/>
                </a:tc>
                <a:extLst>
                  <a:ext uri="{0D108BD9-81ED-4DB2-BD59-A6C34878D82A}">
                    <a16:rowId xmlns="" xmlns:a16="http://schemas.microsoft.com/office/drawing/2014/main" val="10001"/>
                  </a:ext>
                </a:extLst>
              </a:tr>
            </a:tbl>
          </a:graphicData>
        </a:graphic>
      </p:graphicFrame>
      <p:sp>
        <p:nvSpPr>
          <p:cNvPr id="15" name="Text Placeholder 11"/>
          <p:cNvSpPr>
            <a:spLocks noGrp="1"/>
          </p:cNvSpPr>
          <p:nvPr>
            <p:ph type="body" sz="quarter" idx="14"/>
          </p:nvPr>
        </p:nvSpPr>
        <p:spPr>
          <a:xfrm>
            <a:off x="558800" y="2737814"/>
            <a:ext cx="11070336" cy="249299"/>
          </a:xfrm>
        </p:spPr>
        <p:txBody>
          <a:bodyPr/>
          <a:lstStyle/>
          <a:p>
            <a:pPr marL="0" indent="0">
              <a:buNone/>
            </a:pPr>
            <a:r>
              <a:rPr lang="en-US" b="1" dirty="0" smtClean="0"/>
              <a:t>ACH Report:</a:t>
            </a:r>
            <a:endParaRPr lang="en-US" dirty="0"/>
          </a:p>
        </p:txBody>
      </p:sp>
      <p:graphicFrame>
        <p:nvGraphicFramePr>
          <p:cNvPr id="16" name="Table 15"/>
          <p:cNvGraphicFramePr>
            <a:graphicFrameLocks noGrp="1"/>
          </p:cNvGraphicFramePr>
          <p:nvPr>
            <p:extLst>
              <p:ext uri="{D42A27DB-BD31-4B8C-83A1-F6EECF244321}">
                <p14:modId xmlns:p14="http://schemas.microsoft.com/office/powerpoint/2010/main" val="1434295401"/>
              </p:ext>
            </p:extLst>
          </p:nvPr>
        </p:nvGraphicFramePr>
        <p:xfrm>
          <a:off x="549275" y="3058442"/>
          <a:ext cx="11079860" cy="2375473"/>
        </p:xfrm>
        <a:graphic>
          <a:graphicData uri="http://schemas.openxmlformats.org/drawingml/2006/table">
            <a:tbl>
              <a:tblPr firstRow="1" bandRow="1">
                <a:tableStyleId>{5C22544A-7EE6-4342-B048-85BDC9FD1C3A}</a:tableStyleId>
              </a:tblPr>
              <a:tblGrid>
                <a:gridCol w="3743944"/>
                <a:gridCol w="3667958">
                  <a:extLst>
                    <a:ext uri="{9D8B030D-6E8A-4147-A177-3AD203B41FA5}">
                      <a16:colId xmlns="" xmlns:a16="http://schemas.microsoft.com/office/drawing/2014/main" val="20001"/>
                    </a:ext>
                  </a:extLst>
                </a:gridCol>
                <a:gridCol w="3667958"/>
              </a:tblGrid>
              <a:tr h="577153">
                <a:tc>
                  <a:txBody>
                    <a:bodyPr/>
                    <a:lstStyle/>
                    <a:p>
                      <a:pPr algn="l"/>
                      <a:r>
                        <a:rPr lang="en-US" sz="1600" dirty="0" smtClean="0">
                          <a:latin typeface="+mj-lt"/>
                          <a:cs typeface="Arial" panose="020B0604020202020204" pitchFamily="34" charset="0"/>
                        </a:rPr>
                        <a:t>Description</a:t>
                      </a:r>
                      <a:endParaRPr lang="en-US" sz="1600" dirty="0">
                        <a:latin typeface="+mj-lt"/>
                        <a:cs typeface="Arial" panose="020B0604020202020204" pitchFamily="34" charset="0"/>
                      </a:endParaRPr>
                    </a:p>
                  </a:txBody>
                  <a:tcPr anchor="ctr"/>
                </a:tc>
                <a:tc>
                  <a:txBody>
                    <a:bodyPr/>
                    <a:lstStyle/>
                    <a:p>
                      <a:pPr algn="l"/>
                      <a:r>
                        <a:rPr lang="en-US" sz="1600" dirty="0" smtClean="0">
                          <a:latin typeface="+mj-lt"/>
                          <a:cs typeface="Arial" panose="020B0604020202020204" pitchFamily="34" charset="0"/>
                        </a:rPr>
                        <a:t>Timing</a:t>
                      </a:r>
                      <a:endParaRPr lang="en-US" sz="1600" dirty="0">
                        <a:latin typeface="+mj-lt"/>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latin typeface="+mn-lt"/>
                          <a:ea typeface="+mn-ea"/>
                          <a:cs typeface="Arial" panose="020B0604020202020204" pitchFamily="34" charset="0"/>
                        </a:rPr>
                        <a:t>Key Questions:</a:t>
                      </a:r>
                    </a:p>
                  </a:txBody>
                  <a:tcPr anchor="ctr">
                    <a:solidFill>
                      <a:schemeClr val="accent3">
                        <a:lumMod val="20000"/>
                        <a:lumOff val="80000"/>
                      </a:schemeClr>
                    </a:solidFill>
                  </a:tcPr>
                </a:tc>
                <a:extLst>
                  <a:ext uri="{0D108BD9-81ED-4DB2-BD59-A6C34878D82A}">
                    <a16:rowId xmlns="" xmlns:a16="http://schemas.microsoft.com/office/drawing/2014/main" val="10000"/>
                  </a:ext>
                </a:extLst>
              </a:tr>
              <a:tr h="1660305">
                <a:tc>
                  <a:txBody>
                    <a:bodyPr/>
                    <a:lstStyle/>
                    <a:p>
                      <a:pPr marL="114300" indent="-114300" algn="l">
                        <a:buFont typeface="Arial" panose="020B0604020202020204" pitchFamily="34" charset="0"/>
                        <a:buChar char="•"/>
                      </a:pPr>
                      <a:r>
                        <a:rPr lang="en-US" sz="1600" dirty="0" smtClean="0">
                          <a:latin typeface="Arial" panose="020B0604020202020204" pitchFamily="34" charset="0"/>
                          <a:ea typeface="Calibri" panose="020F0502020204030204" pitchFamily="34" charset="0"/>
                          <a:cs typeface="Arial" panose="020B0604020202020204" pitchFamily="34" charset="0"/>
                        </a:rPr>
                        <a:t>Standard direct credit ACH file provided each morning</a:t>
                      </a:r>
                    </a:p>
                    <a:p>
                      <a:pPr marL="114300" indent="-114300" algn="l">
                        <a:buFont typeface="Arial" panose="020B0604020202020204" pitchFamily="34" charset="0"/>
                        <a:buChar char="•"/>
                      </a:pPr>
                      <a:r>
                        <a:rPr lang="en-US" sz="1600" dirty="0" smtClean="0">
                          <a:latin typeface="Arial" panose="020B0604020202020204" pitchFamily="34" charset="0"/>
                          <a:ea typeface="Calibri" panose="020F0502020204030204" pitchFamily="34" charset="0"/>
                          <a:cs typeface="Arial" panose="020B0604020202020204" pitchFamily="34" charset="0"/>
                        </a:rPr>
                        <a:t>Sent via host-to-host connection, or email</a:t>
                      </a:r>
                    </a:p>
                    <a:p>
                      <a:pPr marL="114300" indent="-114300" algn="l">
                        <a:buFont typeface="Arial" panose="020B0604020202020204" pitchFamily="34" charset="0"/>
                        <a:buChar char="•"/>
                      </a:pPr>
                      <a:r>
                        <a:rPr lang="en-US" sz="1600" dirty="0" smtClean="0">
                          <a:latin typeface="Arial" panose="020B0604020202020204" pitchFamily="34" charset="0"/>
                          <a:ea typeface="Calibri" panose="020F0502020204030204" pitchFamily="34" charset="0"/>
                          <a:cs typeface="Arial" panose="020B0604020202020204" pitchFamily="34" charset="0"/>
                        </a:rPr>
                        <a:t>Encryption key provided</a:t>
                      </a:r>
                    </a:p>
                    <a:p>
                      <a:pPr marL="114300" indent="-114300" algn="l">
                        <a:buFont typeface="Arial" panose="020B0604020202020204" pitchFamily="34" charset="0"/>
                        <a:buChar char="•"/>
                      </a:pPr>
                      <a:endParaRPr lang="en-US" sz="1600" baseline="0" dirty="0" smtClean="0">
                        <a:latin typeface="Arial" panose="020B0604020202020204" pitchFamily="34" charset="0"/>
                        <a:cs typeface="Arial" panose="020B0604020202020204" pitchFamily="34" charset="0"/>
                      </a:endParaRPr>
                    </a:p>
                    <a:p>
                      <a:pPr marL="114300" indent="-114300" algn="l">
                        <a:buFont typeface="Arial" panose="020B0604020202020204" pitchFamily="34" charset="0"/>
                        <a:buChar char="•"/>
                      </a:pPr>
                      <a:endParaRPr lang="en-US" sz="1600" baseline="0" dirty="0" smtClean="0">
                        <a:latin typeface="Arial" panose="020B0604020202020204" pitchFamily="34" charset="0"/>
                        <a:cs typeface="Arial" panose="020B0604020202020204" pitchFamily="34" charset="0"/>
                      </a:endParaRPr>
                    </a:p>
                  </a:txBody>
                  <a:tcPr anchor="ctr"/>
                </a:tc>
                <a:tc>
                  <a:txBody>
                    <a:bodyPr/>
                    <a:lstStyle/>
                    <a:p>
                      <a:pPr marL="0" indent="0" algn="l">
                        <a:buFontTx/>
                        <a:buNone/>
                      </a:pPr>
                      <a:r>
                        <a:rPr lang="en-US" sz="1600" dirty="0" smtClean="0">
                          <a:latin typeface="Arial" panose="020B0604020202020204" pitchFamily="34" charset="0"/>
                          <a:ea typeface="Calibri" panose="020F0502020204030204" pitchFamily="34" charset="0"/>
                          <a:cs typeface="Arial" panose="020B0604020202020204" pitchFamily="34" charset="0"/>
                        </a:rPr>
                        <a:t>8 am cst each business day</a:t>
                      </a:r>
                      <a:endParaRPr lang="en-US" sz="16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mj-lt"/>
                          <a:cs typeface="Arial" panose="020B0604020202020204" pitchFamily="34" charset="0"/>
                        </a:rPr>
                        <a:t>Who are the recipients</a:t>
                      </a:r>
                      <a:r>
                        <a:rPr lang="en-US" sz="1600" baseline="0" dirty="0" smtClean="0">
                          <a:solidFill>
                            <a:schemeClr val="tx1"/>
                          </a:solidFill>
                          <a:latin typeface="+mj-lt"/>
                          <a:cs typeface="Arial" panose="020B0604020202020204" pitchFamily="34" charset="0"/>
                        </a:rPr>
                        <a:t> of this report?</a:t>
                      </a:r>
                      <a:endParaRPr lang="en-US" sz="1600" dirty="0" smtClean="0">
                        <a:solidFill>
                          <a:schemeClr val="tx1"/>
                        </a:solidFill>
                        <a:latin typeface="+mj-lt"/>
                        <a:cs typeface="Arial" panose="020B0604020202020204" pitchFamily="34" charset="0"/>
                      </a:endParaRPr>
                    </a:p>
                    <a:p>
                      <a:pPr marL="0" indent="0" algn="l">
                        <a:buFontTx/>
                        <a:buNone/>
                      </a:pPr>
                      <a:endParaRPr lang="en-US" sz="1600" dirty="0">
                        <a:solidFill>
                          <a:schemeClr val="tx1"/>
                        </a:solidFill>
                        <a:latin typeface="Arial" panose="020B0604020202020204" pitchFamily="34" charset="0"/>
                        <a:cs typeface="Arial" panose="020B0604020202020204" pitchFamily="34" charset="0"/>
                      </a:endParaRPr>
                    </a:p>
                  </a:txBody>
                  <a:tcPr anchor="ctr">
                    <a:solidFill>
                      <a:schemeClr val="accent3">
                        <a:lumMod val="20000"/>
                        <a:lumOff val="80000"/>
                      </a:schemeClr>
                    </a:solidFill>
                  </a:tcPr>
                </a:tc>
                <a:extLst>
                  <a:ext uri="{0D108BD9-81ED-4DB2-BD59-A6C34878D82A}">
                    <a16:rowId xmlns="" xmlns:a16="http://schemas.microsoft.com/office/drawing/2014/main" val="10001"/>
                  </a:ext>
                </a:extLst>
              </a:tr>
            </a:tbl>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732766773"/>
              </p:ext>
            </p:extLst>
          </p:nvPr>
        </p:nvGraphicFramePr>
        <p:xfrm>
          <a:off x="5716084" y="4444603"/>
          <a:ext cx="914400" cy="806450"/>
        </p:xfrm>
        <a:graphic>
          <a:graphicData uri="http://schemas.openxmlformats.org/presentationml/2006/ole">
            <mc:AlternateContent xmlns:mc="http://schemas.openxmlformats.org/markup-compatibility/2006">
              <mc:Choice xmlns:v="urn:schemas-microsoft-com:vml" Requires="v">
                <p:oleObj spid="_x0000_s2060" name="Worksheet" showAsIcon="1" r:id="rId4" imgW="914400" imgH="806400" progId="Excel.Sheet.12">
                  <p:embed/>
                </p:oleObj>
              </mc:Choice>
              <mc:Fallback>
                <p:oleObj name="Worksheet" showAsIcon="1" r:id="rId4" imgW="914400" imgH="806400" progId="Excel.Sheet.12">
                  <p:embed/>
                  <p:pic>
                    <p:nvPicPr>
                      <p:cNvPr id="0" name=""/>
                      <p:cNvPicPr/>
                      <p:nvPr/>
                    </p:nvPicPr>
                    <p:blipFill>
                      <a:blip r:embed="rId5"/>
                      <a:stretch>
                        <a:fillRect/>
                      </a:stretch>
                    </p:blipFill>
                    <p:spPr>
                      <a:xfrm>
                        <a:off x="5716084" y="4444603"/>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729133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5"/>
          </p:nvPr>
        </p:nvSpPr>
        <p:spPr/>
        <p:txBody>
          <a:bodyPr/>
          <a:lstStyle/>
          <a:p>
            <a:endParaRPr lang="en-US"/>
          </a:p>
        </p:txBody>
      </p:sp>
      <p:sp>
        <p:nvSpPr>
          <p:cNvPr id="5" name="Title 4"/>
          <p:cNvSpPr>
            <a:spLocks noGrp="1"/>
          </p:cNvSpPr>
          <p:nvPr>
            <p:ph type="title"/>
          </p:nvPr>
        </p:nvSpPr>
        <p:spPr/>
        <p:txBody>
          <a:bodyPr/>
          <a:lstStyle/>
          <a:p>
            <a:r>
              <a:rPr lang="en-US" dirty="0" smtClean="0"/>
              <a:t>Important Reminders – 24SEVEN</a:t>
            </a:r>
            <a:endParaRPr lang="en-US" dirty="0"/>
          </a:p>
        </p:txBody>
      </p:sp>
      <p:sp>
        <p:nvSpPr>
          <p:cNvPr id="6" name="Footer Placeholder 5"/>
          <p:cNvSpPr>
            <a:spLocks noGrp="1"/>
          </p:cNvSpPr>
          <p:nvPr>
            <p:ph type="ftr" sz="quarter" idx="3"/>
          </p:nvPr>
        </p:nvSpPr>
        <p:spPr/>
        <p:txBody>
          <a:bodyPr/>
          <a:lstStyle/>
          <a:p>
            <a:r>
              <a:rPr lang="en-US" smtClean="0"/>
              <a:t>For Internal Use Only</a:t>
            </a:r>
            <a:endParaRPr lang="en-US"/>
          </a:p>
        </p:txBody>
      </p:sp>
      <p:sp>
        <p:nvSpPr>
          <p:cNvPr id="7" name="Slide Number Placeholder 6"/>
          <p:cNvSpPr>
            <a:spLocks noGrp="1"/>
          </p:cNvSpPr>
          <p:nvPr>
            <p:ph type="sldNum" sz="quarter" idx="4"/>
          </p:nvPr>
        </p:nvSpPr>
        <p:spPr/>
        <p:txBody>
          <a:bodyPr/>
          <a:lstStyle/>
          <a:p>
            <a:r>
              <a:rPr lang="en-US" smtClean="0"/>
              <a:t>|     </a:t>
            </a:r>
            <a:fld id="{7382EA2F-0139-5545-B2F7-0771B570C23C}" type="slidenum">
              <a:rPr lang="en-US" smtClean="0"/>
              <a:pPr/>
              <a:t>13</a:t>
            </a:fld>
            <a:endParaRPr lang="en-US"/>
          </a:p>
        </p:txBody>
      </p:sp>
      <p:graphicFrame>
        <p:nvGraphicFramePr>
          <p:cNvPr id="14" name="Table 13"/>
          <p:cNvGraphicFramePr>
            <a:graphicFrameLocks noGrp="1"/>
          </p:cNvGraphicFramePr>
          <p:nvPr>
            <p:extLst>
              <p:ext uri="{D42A27DB-BD31-4B8C-83A1-F6EECF244321}">
                <p14:modId xmlns:p14="http://schemas.microsoft.com/office/powerpoint/2010/main" val="985275195"/>
              </p:ext>
            </p:extLst>
          </p:nvPr>
        </p:nvGraphicFramePr>
        <p:xfrm>
          <a:off x="330200" y="1448055"/>
          <a:ext cx="11298936" cy="1681480"/>
        </p:xfrm>
        <a:graphic>
          <a:graphicData uri="http://schemas.openxmlformats.org/drawingml/2006/table">
            <a:tbl>
              <a:tblPr firstRow="1" bandRow="1">
                <a:tableStyleId>{5C22544A-7EE6-4342-B048-85BDC9FD1C3A}</a:tableStyleId>
              </a:tblPr>
              <a:tblGrid>
                <a:gridCol w="6314477"/>
                <a:gridCol w="4984459"/>
              </a:tblGrid>
              <a:tr h="370840">
                <a:tc>
                  <a:txBody>
                    <a:bodyPr/>
                    <a:lstStyle/>
                    <a:p>
                      <a:pPr algn="l"/>
                      <a:r>
                        <a:rPr lang="en-US" sz="1600" dirty="0" smtClean="0">
                          <a:latin typeface="+mj-lt"/>
                          <a:cs typeface="Arial" panose="020B0604020202020204" pitchFamily="34" charset="0"/>
                        </a:rPr>
                        <a:t>Description</a:t>
                      </a:r>
                      <a:endParaRPr lang="en-US" sz="1600" dirty="0">
                        <a:latin typeface="+mj-lt"/>
                        <a:cs typeface="Arial" panose="020B0604020202020204" pitchFamily="34" charset="0"/>
                      </a:endParaRPr>
                    </a:p>
                  </a:txBody>
                  <a:tcPr anchor="ctr"/>
                </a:tc>
                <a:tc>
                  <a:txBody>
                    <a:bodyPr/>
                    <a:lstStyle/>
                    <a:p>
                      <a:pPr algn="l"/>
                      <a:r>
                        <a:rPr lang="en-US" sz="1600" b="1" kern="1200" dirty="0" smtClean="0">
                          <a:solidFill>
                            <a:schemeClr val="tx1"/>
                          </a:solidFill>
                          <a:latin typeface="+mn-lt"/>
                          <a:ea typeface="+mn-ea"/>
                          <a:cs typeface="Arial" panose="020B0604020202020204" pitchFamily="34" charset="0"/>
                        </a:rPr>
                        <a:t>Key Questions:</a:t>
                      </a:r>
                      <a:endParaRPr lang="en-US" sz="1600" b="1" kern="1200" dirty="0">
                        <a:solidFill>
                          <a:schemeClr val="tx1"/>
                        </a:solidFill>
                        <a:latin typeface="+mn-lt"/>
                        <a:ea typeface="+mn-ea"/>
                        <a:cs typeface="Arial" panose="020B0604020202020204" pitchFamily="34" charset="0"/>
                      </a:endParaRPr>
                    </a:p>
                  </a:txBody>
                  <a:tcPr anchor="ctr">
                    <a:solidFill>
                      <a:schemeClr val="accent3">
                        <a:lumMod val="20000"/>
                        <a:lumOff val="80000"/>
                      </a:schemeClr>
                    </a:solidFill>
                  </a:tcPr>
                </a:tc>
                <a:extLst>
                  <a:ext uri="{0D108BD9-81ED-4DB2-BD59-A6C34878D82A}">
                    <a16:rowId xmlns="" xmlns:a16="http://schemas.microsoft.com/office/drawing/2014/main" val="10000"/>
                  </a:ext>
                </a:extLst>
              </a:tr>
              <a:tr h="49025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latin typeface="+mj-lt"/>
                          <a:cs typeface="Arial" panose="020B0604020202020204" pitchFamily="34" charset="0"/>
                        </a:rPr>
                        <a:t>Any user creating a digital deposit or a change order, or needing access to reports, or training material, will require 24SEVEN access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latin typeface="+mj-lt"/>
                          <a:cs typeface="Arial" panose="020B0604020202020204" pitchFamily="34" charset="0"/>
                        </a:rPr>
                        <a:t>24SEVEN can be accessed via a smart device, or web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aseline="0" dirty="0" smtClean="0">
                        <a:latin typeface="+mj-lt"/>
                        <a:cs typeface="Arial" panose="020B0604020202020204" pitchFamily="34" charset="0"/>
                      </a:endParaRPr>
                    </a:p>
                  </a:txBody>
                  <a:tcPr anchor="ctr"/>
                </a:tc>
                <a:tc>
                  <a:txBody>
                    <a:bodyPr/>
                    <a:lstStyle/>
                    <a:p>
                      <a:pPr marL="285750" indent="-285750" algn="l">
                        <a:buFont typeface="Arial" panose="020B0604020202020204" pitchFamily="34" charset="0"/>
                        <a:buChar char="•"/>
                      </a:pPr>
                      <a:r>
                        <a:rPr lang="en-US" sz="1600" dirty="0" smtClean="0">
                          <a:solidFill>
                            <a:schemeClr val="tx1"/>
                          </a:solidFill>
                          <a:latin typeface="+mj-lt"/>
                          <a:cs typeface="Arial" panose="020B0604020202020204" pitchFamily="34" charset="0"/>
                        </a:rPr>
                        <a:t>Are there concerns</a:t>
                      </a:r>
                      <a:r>
                        <a:rPr lang="en-US" sz="1600" baseline="0" dirty="0" smtClean="0">
                          <a:solidFill>
                            <a:schemeClr val="tx1"/>
                          </a:solidFill>
                          <a:latin typeface="+mj-lt"/>
                          <a:cs typeface="Arial" panose="020B0604020202020204" pitchFamily="34" charset="0"/>
                        </a:rPr>
                        <a:t> with user access?</a:t>
                      </a:r>
                      <a:endParaRPr lang="en-US" sz="1600" dirty="0">
                        <a:solidFill>
                          <a:schemeClr val="tx1"/>
                        </a:solidFill>
                        <a:latin typeface="+mj-lt"/>
                        <a:cs typeface="Arial" panose="020B0604020202020204" pitchFamily="34" charset="0"/>
                      </a:endParaRPr>
                    </a:p>
                  </a:txBody>
                  <a:tcPr anchor="ctr">
                    <a:solidFill>
                      <a:schemeClr val="accent3">
                        <a:lumMod val="20000"/>
                        <a:lumOff val="80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0127885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US"/>
          </a:p>
        </p:txBody>
      </p:sp>
      <p:sp>
        <p:nvSpPr>
          <p:cNvPr id="5" name="Title 4"/>
          <p:cNvSpPr>
            <a:spLocks noGrp="1"/>
          </p:cNvSpPr>
          <p:nvPr>
            <p:ph type="title"/>
          </p:nvPr>
        </p:nvSpPr>
        <p:spPr/>
        <p:txBody>
          <a:bodyPr/>
          <a:lstStyle/>
          <a:p>
            <a:r>
              <a:rPr lang="en-US" dirty="0" smtClean="0"/>
              <a:t>Best Practices Review</a:t>
            </a:r>
            <a:endParaRPr lang="en-US" dirty="0"/>
          </a:p>
        </p:txBody>
      </p:sp>
      <p:sp>
        <p:nvSpPr>
          <p:cNvPr id="6" name="Footer Placeholder 5"/>
          <p:cNvSpPr>
            <a:spLocks noGrp="1"/>
          </p:cNvSpPr>
          <p:nvPr>
            <p:ph type="ftr" sz="quarter" idx="3"/>
          </p:nvPr>
        </p:nvSpPr>
        <p:spPr/>
        <p:txBody>
          <a:bodyPr/>
          <a:lstStyle/>
          <a:p>
            <a:pPr algn="r"/>
            <a:r>
              <a:rPr lang="en-US" smtClean="0"/>
              <a:t>For Internal Use Only</a:t>
            </a:r>
            <a:endParaRPr lang="en-US"/>
          </a:p>
        </p:txBody>
      </p:sp>
      <p:sp>
        <p:nvSpPr>
          <p:cNvPr id="7" name="Slide Number Placeholder 6"/>
          <p:cNvSpPr>
            <a:spLocks noGrp="1"/>
          </p:cNvSpPr>
          <p:nvPr>
            <p:ph type="sldNum" sz="quarter" idx="4"/>
          </p:nvPr>
        </p:nvSpPr>
        <p:spPr/>
        <p:txBody>
          <a:bodyPr/>
          <a:lstStyle/>
          <a:p>
            <a:r>
              <a:rPr lang="en-US" sz="1200" smtClean="0">
                <a:solidFill>
                  <a:srgbClr val="5FA4CE"/>
                </a:solidFill>
              </a:rPr>
              <a:t>|</a:t>
            </a:r>
            <a:r>
              <a:rPr lang="en-US" smtClean="0"/>
              <a:t>     </a:t>
            </a:r>
            <a:fld id="{7382EA2F-0139-5545-B2F7-0771B570C23C}" type="slidenum">
              <a:rPr lang="en-US" smtClean="0"/>
              <a:pPr/>
              <a:t>14</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38318104"/>
              </p:ext>
            </p:extLst>
          </p:nvPr>
        </p:nvGraphicFramePr>
        <p:xfrm>
          <a:off x="358330" y="1130180"/>
          <a:ext cx="11471275" cy="4942840"/>
        </p:xfrm>
        <a:graphic>
          <a:graphicData uri="http://schemas.openxmlformats.org/drawingml/2006/table">
            <a:tbl>
              <a:tblPr firstRow="1" bandRow="1">
                <a:tableStyleId>{5C22544A-7EE6-4342-B048-85BDC9FD1C3A}</a:tableStyleId>
              </a:tblPr>
              <a:tblGrid>
                <a:gridCol w="2233903"/>
                <a:gridCol w="9237372"/>
              </a:tblGrid>
              <a:tr h="370840">
                <a:tc>
                  <a:txBody>
                    <a:bodyPr/>
                    <a:lstStyle/>
                    <a:p>
                      <a:r>
                        <a:rPr lang="en-US" dirty="0" smtClean="0"/>
                        <a:t>Area</a:t>
                      </a:r>
                      <a:endParaRPr lang="en-US" dirty="0"/>
                    </a:p>
                  </a:txBody>
                  <a:tcPr/>
                </a:tc>
                <a:tc>
                  <a:txBody>
                    <a:bodyPr/>
                    <a:lstStyle/>
                    <a:p>
                      <a:r>
                        <a:rPr lang="en-US" dirty="0" smtClean="0"/>
                        <a:t>Best Practice</a:t>
                      </a:r>
                      <a:endParaRPr lang="en-US" dirty="0"/>
                    </a:p>
                  </a:txBody>
                  <a:tcPr/>
                </a:tc>
              </a:tr>
              <a:tr h="370840">
                <a:tc>
                  <a:txBody>
                    <a:bodyPr/>
                    <a:lstStyle/>
                    <a:p>
                      <a:r>
                        <a:rPr lang="en-US" dirty="0" smtClean="0"/>
                        <a:t>Overall</a:t>
                      </a:r>
                      <a:r>
                        <a:rPr lang="en-US" baseline="0" dirty="0" smtClean="0"/>
                        <a:t> implementation</a:t>
                      </a:r>
                      <a:endParaRPr lang="en-US" dirty="0"/>
                    </a:p>
                  </a:txBody>
                  <a:tcPr/>
                </a:tc>
                <a:tc>
                  <a:txBody>
                    <a:bodyPr/>
                    <a:lstStyle/>
                    <a:p>
                      <a:pPr marL="285750" indent="-285750">
                        <a:buFont typeface="Arial" panose="020B0604020202020204" pitchFamily="34" charset="0"/>
                        <a:buChar char="•"/>
                      </a:pPr>
                      <a:r>
                        <a:rPr lang="en-US" dirty="0" smtClean="0"/>
                        <a:t>Align main point-of-contact</a:t>
                      </a:r>
                      <a:r>
                        <a:rPr lang="en-US" baseline="0" dirty="0" smtClean="0"/>
                        <a:t> to partner with Brink’s to drive implementation</a:t>
                      </a:r>
                    </a:p>
                    <a:p>
                      <a:pPr marL="285750" indent="-285750">
                        <a:buFont typeface="Arial" panose="020B0604020202020204" pitchFamily="34" charset="0"/>
                        <a:buChar char="•"/>
                      </a:pPr>
                      <a:r>
                        <a:rPr lang="en-US" baseline="0" dirty="0" smtClean="0"/>
                        <a:t>Enable resource to serve as contact for locations, to facilitate decision-making, and to resolve issues, and to escalate items to Brink’s as needed</a:t>
                      </a:r>
                      <a:endParaRPr lang="en-US" dirty="0"/>
                    </a:p>
                  </a:txBody>
                  <a:tcPr/>
                </a:tc>
              </a:tr>
              <a:tr h="370840">
                <a:tc>
                  <a:txBody>
                    <a:bodyPr/>
                    <a:lstStyle/>
                    <a:p>
                      <a:r>
                        <a:rPr lang="en-US" dirty="0" smtClean="0"/>
                        <a:t>Training</a:t>
                      </a:r>
                      <a:endParaRPr lang="en-US" dirty="0"/>
                    </a:p>
                  </a:txBody>
                  <a:tcPr/>
                </a:tc>
                <a:tc>
                  <a:txBody>
                    <a:bodyPr/>
                    <a:lstStyle/>
                    <a:p>
                      <a:pPr marL="285750" indent="-285750">
                        <a:buFont typeface="Arial" panose="020B0604020202020204" pitchFamily="34" charset="0"/>
                        <a:buChar char="•"/>
                      </a:pPr>
                      <a:r>
                        <a:rPr lang="en-US" dirty="0" smtClean="0"/>
                        <a:t>Partner with Brink’s to define training</a:t>
                      </a:r>
                      <a:r>
                        <a:rPr lang="en-US" baseline="0" dirty="0" smtClean="0"/>
                        <a:t> strategy, and to deliver training content together to provide company policy and procedure changes along with product training</a:t>
                      </a:r>
                      <a:endParaRPr lang="en-US" dirty="0"/>
                    </a:p>
                  </a:txBody>
                  <a:tcPr/>
                </a:tc>
              </a:tr>
              <a:tr h="370840">
                <a:tc>
                  <a:txBody>
                    <a:bodyPr/>
                    <a:lstStyle/>
                    <a:p>
                      <a:r>
                        <a:rPr lang="en-US" dirty="0" smtClean="0"/>
                        <a:t>B-Safe</a:t>
                      </a:r>
                      <a:r>
                        <a:rPr lang="en-US" baseline="0" dirty="0" smtClean="0"/>
                        <a:t> Barcode Badges</a:t>
                      </a:r>
                      <a:endParaRPr lang="en-US" dirty="0"/>
                    </a:p>
                  </a:txBody>
                  <a:tcPr/>
                </a:tc>
                <a:tc>
                  <a:txBody>
                    <a:bodyPr/>
                    <a:lstStyle/>
                    <a:p>
                      <a:pPr marL="285750" indent="-285750">
                        <a:buFont typeface="Arial" panose="020B0604020202020204" pitchFamily="34" charset="0"/>
                        <a:buChar char="•"/>
                      </a:pPr>
                      <a:r>
                        <a:rPr lang="en-US" dirty="0" smtClean="0"/>
                        <a:t>Leverage Brink’s provided barcode badges</a:t>
                      </a:r>
                    </a:p>
                    <a:p>
                      <a:pPr marL="285750" indent="-285750">
                        <a:buFont typeface="Arial" panose="020B0604020202020204" pitchFamily="34" charset="0"/>
                        <a:buChar char="•"/>
                      </a:pPr>
                      <a:r>
                        <a:rPr lang="en-US" dirty="0" smtClean="0"/>
                        <a:t>Instruct</a:t>
                      </a:r>
                      <a:r>
                        <a:rPr lang="en-US" baseline="0" dirty="0" smtClean="0"/>
                        <a:t> locations to have designated space where badges are kept</a:t>
                      </a:r>
                    </a:p>
                    <a:p>
                      <a:pPr marL="285750" indent="-285750">
                        <a:buFont typeface="Arial" panose="020B0604020202020204" pitchFamily="34" charset="0"/>
                        <a:buChar char="•"/>
                      </a:pPr>
                      <a:r>
                        <a:rPr lang="en-US" baseline="0" dirty="0" smtClean="0"/>
                        <a:t>Order additional badges as needed through Brink’s Project Manager</a:t>
                      </a:r>
                      <a:endParaRPr lang="en-US" dirty="0"/>
                    </a:p>
                  </a:txBody>
                  <a:tcPr/>
                </a:tc>
              </a:tr>
              <a:tr h="370840">
                <a:tc>
                  <a:txBody>
                    <a:bodyPr/>
                    <a:lstStyle/>
                    <a:p>
                      <a:r>
                        <a:rPr lang="en-US" dirty="0" smtClean="0"/>
                        <a:t>Bag Ordering</a:t>
                      </a:r>
                      <a:endParaRPr lang="en-US" dirty="0"/>
                    </a:p>
                  </a:txBody>
                  <a:tcPr/>
                </a:tc>
                <a:tc>
                  <a:txBody>
                    <a:bodyPr/>
                    <a:lstStyle/>
                    <a:p>
                      <a:pPr marL="285750" indent="-285750">
                        <a:buFont typeface="Arial" panose="020B0604020202020204" pitchFamily="34" charset="0"/>
                        <a:buChar char="•"/>
                      </a:pPr>
                      <a:r>
                        <a:rPr lang="en-US" dirty="0" smtClean="0"/>
                        <a:t>Leverage 25</a:t>
                      </a:r>
                      <a:r>
                        <a:rPr lang="en-US" baseline="0" dirty="0" smtClean="0"/>
                        <a:t> that comes within Welcome Kit</a:t>
                      </a:r>
                    </a:p>
                    <a:p>
                      <a:pPr marL="285750" indent="-285750">
                        <a:buFont typeface="Arial" panose="020B0604020202020204" pitchFamily="34" charset="0"/>
                        <a:buChar char="•"/>
                      </a:pPr>
                      <a:r>
                        <a:rPr lang="en-US" baseline="0" dirty="0" smtClean="0"/>
                        <a:t>Order (in packages of 100) through the Brink’s Supply Source (</a:t>
                      </a:r>
                      <a:r>
                        <a:rPr lang="en-US" baseline="0" dirty="0" smtClean="0">
                          <a:hlinkClick r:id="rId2"/>
                        </a:rPr>
                        <a:t>https://brinkssupplysource.nelmar.com/</a:t>
                      </a:r>
                      <a:r>
                        <a:rPr lang="en-US" baseline="0" dirty="0" smtClean="0"/>
                        <a:t>); allow up to one week for arrival</a:t>
                      </a:r>
                      <a:endParaRPr lang="en-US" dirty="0"/>
                    </a:p>
                  </a:txBody>
                  <a:tcPr/>
                </a:tc>
              </a:tr>
              <a:tr h="370840">
                <a:tc>
                  <a:txBody>
                    <a:bodyPr/>
                    <a:lstStyle/>
                    <a:p>
                      <a:r>
                        <a:rPr lang="en-US" dirty="0" smtClean="0"/>
                        <a:t>24SEVEN access</a:t>
                      </a:r>
                      <a:endParaRPr lang="en-US" dirty="0"/>
                    </a:p>
                  </a:txBody>
                  <a:tcPr/>
                </a:tc>
                <a:tc>
                  <a:txBody>
                    <a:bodyPr/>
                    <a:lstStyle/>
                    <a:p>
                      <a:pPr marL="285750" indent="-285750">
                        <a:buFont typeface="Arial" panose="020B0604020202020204" pitchFamily="34" charset="0"/>
                        <a:buChar char="•"/>
                      </a:pPr>
                      <a:r>
                        <a:rPr lang="en-US" dirty="0" smtClean="0"/>
                        <a:t>Provision users carefully</a:t>
                      </a:r>
                    </a:p>
                    <a:p>
                      <a:pPr marL="285750" indent="-285750">
                        <a:buFont typeface="Arial" panose="020B0604020202020204" pitchFamily="34" charset="0"/>
                        <a:buChar char="•"/>
                      </a:pPr>
                      <a:r>
                        <a:rPr lang="en-US" dirty="0" smtClean="0"/>
                        <a:t>Consider keeping Case Mgmt at Corporate</a:t>
                      </a:r>
                      <a:r>
                        <a:rPr lang="en-US" baseline="0" dirty="0" smtClean="0"/>
                        <a:t> level, versus all stores </a:t>
                      </a:r>
                    </a:p>
                    <a:p>
                      <a:pPr marL="285750" indent="-285750">
                        <a:buFont typeface="Arial" panose="020B0604020202020204" pitchFamily="34" charset="0"/>
                        <a:buChar char="•"/>
                      </a:pPr>
                      <a:r>
                        <a:rPr lang="en-US" baseline="0" dirty="0" smtClean="0"/>
                        <a:t>Consider having primary, and secondary, users that create change orders versus having multiple people </a:t>
                      </a:r>
                      <a:endParaRPr lang="en-US" dirty="0"/>
                    </a:p>
                  </a:txBody>
                  <a:tcPr/>
                </a:tc>
              </a:tr>
            </a:tbl>
          </a:graphicData>
        </a:graphic>
      </p:graphicFrame>
    </p:spTree>
    <p:extLst>
      <p:ext uri="{BB962C8B-B14F-4D97-AF65-F5344CB8AC3E}">
        <p14:creationId xmlns:p14="http://schemas.microsoft.com/office/powerpoint/2010/main" val="29795291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19342" y="1225011"/>
            <a:ext cx="8151207" cy="5341311"/>
          </a:xfrm>
          <a:prstGeom prst="rect">
            <a:avLst/>
          </a:prstGeom>
        </p:spPr>
      </p:pic>
      <p:sp>
        <p:nvSpPr>
          <p:cNvPr id="8" name="Rectangle 7"/>
          <p:cNvSpPr/>
          <p:nvPr/>
        </p:nvSpPr>
        <p:spPr>
          <a:xfrm>
            <a:off x="314945" y="563283"/>
            <a:ext cx="4232121" cy="430887"/>
          </a:xfrm>
          <a:prstGeom prst="rect">
            <a:avLst/>
          </a:prstGeom>
        </p:spPr>
        <p:txBody>
          <a:bodyPr wrap="none">
            <a:spAutoFit/>
          </a:bodyPr>
          <a:lstStyle/>
          <a:p>
            <a:r>
              <a:rPr lang="en-US" sz="2200" b="1" dirty="0">
                <a:solidFill>
                  <a:srgbClr val="0A498E"/>
                </a:solidFill>
                <a:cs typeface="Arial"/>
              </a:rPr>
              <a:t>Tech-Enabled Devices: </a:t>
            </a:r>
            <a:r>
              <a:rPr lang="en-US" sz="2200" b="1" dirty="0" smtClean="0">
                <a:solidFill>
                  <a:srgbClr val="0A498E"/>
                </a:solidFill>
                <a:cs typeface="Arial"/>
              </a:rPr>
              <a:t>B-Safe</a:t>
            </a:r>
            <a:endParaRPr lang="en-US" sz="2200" b="1" dirty="0">
              <a:solidFill>
                <a:srgbClr val="0A498E"/>
              </a:solidFill>
              <a:cs typeface="Arial"/>
            </a:endParaRPr>
          </a:p>
        </p:txBody>
      </p:sp>
      <p:graphicFrame>
        <p:nvGraphicFramePr>
          <p:cNvPr id="10" name="Table 9"/>
          <p:cNvGraphicFramePr>
            <a:graphicFrameLocks noGrp="1"/>
          </p:cNvGraphicFramePr>
          <p:nvPr>
            <p:extLst>
              <p:ext uri="{D42A27DB-BD31-4B8C-83A1-F6EECF244321}">
                <p14:modId xmlns:p14="http://schemas.microsoft.com/office/powerpoint/2010/main" val="4136160206"/>
              </p:ext>
            </p:extLst>
          </p:nvPr>
        </p:nvGraphicFramePr>
        <p:xfrm>
          <a:off x="8686800" y="1872867"/>
          <a:ext cx="3276600" cy="3510671"/>
        </p:xfrm>
        <a:graphic>
          <a:graphicData uri="http://schemas.openxmlformats.org/drawingml/2006/table">
            <a:tbl>
              <a:tblPr firstRow="1" bandRow="1">
                <a:tableStyleId>{3B4B98B0-60AC-42C2-AFA5-B58CD77FA1E5}</a:tableStyleId>
              </a:tblPr>
              <a:tblGrid>
                <a:gridCol w="1638300"/>
                <a:gridCol w="1638300"/>
              </a:tblGrid>
              <a:tr h="891213">
                <a:tc>
                  <a:txBody>
                    <a:bodyPr/>
                    <a:lstStyle/>
                    <a:p>
                      <a:r>
                        <a:rPr lang="en-US" sz="1800" b="1" dirty="0" smtClean="0">
                          <a:latin typeface="Avenir Light"/>
                        </a:rPr>
                        <a:t>Note capacity</a:t>
                      </a:r>
                      <a:endParaRPr lang="en-US" sz="1800" b="1" dirty="0">
                        <a:latin typeface="Avenir Light"/>
                      </a:endParaRPr>
                    </a:p>
                  </a:txBody>
                  <a:tcPr/>
                </a:tc>
                <a:tc>
                  <a:txBody>
                    <a:bodyPr/>
                    <a:lstStyle/>
                    <a:p>
                      <a:r>
                        <a:rPr lang="en-US" sz="1800" b="0" dirty="0" smtClean="0">
                          <a:latin typeface="Avenir Light"/>
                        </a:rPr>
                        <a:t>Up to 4000 notes</a:t>
                      </a:r>
                    </a:p>
                  </a:txBody>
                  <a:tcPr/>
                </a:tc>
              </a:tr>
              <a:tr h="516338">
                <a:tc>
                  <a:txBody>
                    <a:bodyPr/>
                    <a:lstStyle/>
                    <a:p>
                      <a:r>
                        <a:rPr lang="en-US" sz="1800" b="1" dirty="0" smtClean="0">
                          <a:latin typeface="Avenir Light"/>
                        </a:rPr>
                        <a:t>Validation</a:t>
                      </a:r>
                      <a:endParaRPr lang="en-US" sz="1800" b="1" dirty="0">
                        <a:latin typeface="Avenir Light"/>
                      </a:endParaRPr>
                    </a:p>
                  </a:txBody>
                  <a:tcPr/>
                </a:tc>
                <a:tc>
                  <a:txBody>
                    <a:bodyPr/>
                    <a:lstStyle/>
                    <a:p>
                      <a:r>
                        <a:rPr lang="en-US" sz="1800" dirty="0" smtClean="0">
                          <a:latin typeface="Avenir Light"/>
                        </a:rPr>
                        <a:t>Dual</a:t>
                      </a:r>
                      <a:r>
                        <a:rPr lang="en-US" sz="1800" baseline="0" dirty="0" smtClean="0">
                          <a:latin typeface="Avenir Light"/>
                        </a:rPr>
                        <a:t> single note validators + barcode</a:t>
                      </a:r>
                      <a:endParaRPr lang="en-US" sz="1800" dirty="0">
                        <a:latin typeface="Avenir Light"/>
                      </a:endParaRPr>
                    </a:p>
                  </a:txBody>
                  <a:tcPr/>
                </a:tc>
              </a:tr>
              <a:tr h="891213">
                <a:tc>
                  <a:txBody>
                    <a:bodyPr/>
                    <a:lstStyle/>
                    <a:p>
                      <a:r>
                        <a:rPr lang="en-US" sz="1800" b="1" dirty="0" smtClean="0">
                          <a:latin typeface="Avenir Light"/>
                        </a:rPr>
                        <a:t>Dimensions</a:t>
                      </a:r>
                    </a:p>
                    <a:p>
                      <a:r>
                        <a:rPr lang="en-US" sz="1800" b="1" dirty="0" smtClean="0">
                          <a:latin typeface="Avenir Light"/>
                        </a:rPr>
                        <a:t>H</a:t>
                      </a:r>
                      <a:r>
                        <a:rPr lang="en-US" sz="1800" b="1" baseline="0" dirty="0" smtClean="0">
                          <a:latin typeface="Avenir Light"/>
                        </a:rPr>
                        <a:t> x W x D</a:t>
                      </a:r>
                      <a:endParaRPr lang="en-US" sz="1800" b="1" dirty="0">
                        <a:latin typeface="Avenir Light"/>
                      </a:endParaRPr>
                    </a:p>
                  </a:txBody>
                  <a:tcPr/>
                </a:tc>
                <a:tc>
                  <a:txBody>
                    <a:bodyPr/>
                    <a:lstStyle/>
                    <a:p>
                      <a:r>
                        <a:rPr lang="en-US" sz="1800" b="0" i="0" kern="1200" dirty="0" smtClean="0">
                          <a:solidFill>
                            <a:schemeClr val="tx1"/>
                          </a:solidFill>
                          <a:effectLst/>
                          <a:latin typeface="+mn-lt"/>
                          <a:ea typeface="+mn-ea"/>
                          <a:cs typeface="+mn-cs"/>
                        </a:rPr>
                        <a:t>Height: 27”</a:t>
                      </a:r>
                    </a:p>
                    <a:p>
                      <a:r>
                        <a:rPr lang="en-US" sz="1800" b="0" i="0" kern="1200" dirty="0" smtClean="0">
                          <a:solidFill>
                            <a:schemeClr val="tx1"/>
                          </a:solidFill>
                          <a:effectLst/>
                          <a:latin typeface="+mn-lt"/>
                          <a:ea typeface="+mn-ea"/>
                          <a:cs typeface="+mn-cs"/>
                        </a:rPr>
                        <a:t>Width: 12”</a:t>
                      </a:r>
                    </a:p>
                    <a:p>
                      <a:r>
                        <a:rPr lang="en-US" sz="1800" b="0" i="0" kern="1200" dirty="0" smtClean="0">
                          <a:solidFill>
                            <a:schemeClr val="tx1"/>
                          </a:solidFill>
                          <a:effectLst/>
                          <a:latin typeface="+mn-lt"/>
                          <a:ea typeface="+mn-ea"/>
                          <a:cs typeface="+mn-cs"/>
                        </a:rPr>
                        <a:t>Depth: 18”</a:t>
                      </a:r>
                    </a:p>
                  </a:txBody>
                  <a:tcPr/>
                </a:tc>
              </a:tr>
              <a:tr h="516338">
                <a:tc>
                  <a:txBody>
                    <a:bodyPr/>
                    <a:lstStyle/>
                    <a:p>
                      <a:r>
                        <a:rPr lang="en-US" sz="1800" b="1" dirty="0" smtClean="0">
                          <a:latin typeface="Avenir Light"/>
                        </a:rPr>
                        <a:t>Weight</a:t>
                      </a:r>
                      <a:endParaRPr lang="en-US" sz="1800" b="1" dirty="0">
                        <a:latin typeface="Avenir Ligh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effectLst/>
                          <a:latin typeface="+mn-lt"/>
                          <a:ea typeface="+mn-ea"/>
                          <a:cs typeface="+mn-cs"/>
                        </a:rPr>
                        <a:t>172 </a:t>
                      </a:r>
                      <a:r>
                        <a:rPr lang="en-US" sz="1800" b="0" i="0" kern="1200" dirty="0" err="1" smtClean="0">
                          <a:solidFill>
                            <a:schemeClr val="tx1"/>
                          </a:solidFill>
                          <a:effectLst/>
                          <a:latin typeface="+mn-lt"/>
                          <a:ea typeface="+mn-ea"/>
                          <a:cs typeface="+mn-cs"/>
                        </a:rPr>
                        <a:t>lbs</a:t>
                      </a:r>
                      <a:endParaRPr lang="en-US" sz="1800" b="0" i="0" kern="1200" dirty="0" smtClean="0">
                        <a:solidFill>
                          <a:schemeClr val="tx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2622350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B9AE4AC5-36C3-EC42-A99A-FE43E1F19E03}"/>
              </a:ext>
            </a:extLst>
          </p:cNvPr>
          <p:cNvSpPr>
            <a:spLocks noGrp="1"/>
          </p:cNvSpPr>
          <p:nvPr>
            <p:ph type="title"/>
          </p:nvPr>
        </p:nvSpPr>
        <p:spPr>
          <a:xfrm>
            <a:off x="558800" y="559580"/>
            <a:ext cx="11074400" cy="304699"/>
          </a:xfrm>
        </p:spPr>
        <p:txBody>
          <a:bodyPr/>
          <a:lstStyle/>
          <a:p>
            <a:pPr>
              <a:buClr>
                <a:srgbClr val="005FA9"/>
              </a:buClr>
              <a:buSzPts val="4000"/>
            </a:pPr>
            <a:r>
              <a:rPr lang="en-US" dirty="0" smtClean="0"/>
              <a:t>Key Next Steps</a:t>
            </a:r>
            <a:endParaRPr lang="en-US" dirty="0"/>
          </a:p>
        </p:txBody>
      </p:sp>
      <p:sp>
        <p:nvSpPr>
          <p:cNvPr id="43" name="Rectangle 42">
            <a:extLst>
              <a:ext uri="{FF2B5EF4-FFF2-40B4-BE49-F238E27FC236}">
                <a16:creationId xmlns="" xmlns:a16="http://schemas.microsoft.com/office/drawing/2014/main" id="{41CCB7BE-9DF5-A04D-8FD8-193B5C62954C}"/>
              </a:ext>
            </a:extLst>
          </p:cNvPr>
          <p:cNvSpPr/>
          <p:nvPr/>
        </p:nvSpPr>
        <p:spPr>
          <a:xfrm>
            <a:off x="558800" y="1446051"/>
            <a:ext cx="7359087" cy="5411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pPr marL="519113" lvl="1">
              <a:lnSpc>
                <a:spcPct val="90000"/>
              </a:lnSpc>
              <a:spcAft>
                <a:spcPts val="600"/>
              </a:spcAft>
              <a:buClr>
                <a:srgbClr val="404040"/>
              </a:buClr>
              <a:defRPr/>
            </a:pPr>
            <a:endParaRPr lang="en-US" dirty="0">
              <a:solidFill>
                <a:srgbClr val="FF0000"/>
              </a:solidFill>
            </a:endParaRPr>
          </a:p>
          <a:p>
            <a:pPr marL="808038" lvl="1" indent="-288925">
              <a:lnSpc>
                <a:spcPct val="90000"/>
              </a:lnSpc>
              <a:spcAft>
                <a:spcPts val="600"/>
              </a:spcAft>
              <a:buClr>
                <a:srgbClr val="404040"/>
              </a:buClr>
              <a:buFont typeface="System Font Regular"/>
              <a:buChar char="−"/>
              <a:defRPr/>
            </a:pPr>
            <a:endParaRPr lang="en-US" dirty="0">
              <a:solidFill>
                <a:srgbClr val="FF0000"/>
              </a:solidFill>
            </a:endParaRPr>
          </a:p>
          <a:p>
            <a:pPr marL="171450" indent="-171450">
              <a:spcAft>
                <a:spcPts val="600"/>
              </a:spcAft>
              <a:buFont typeface="Arial" panose="020B0604020202020204" pitchFamily="34" charset="0"/>
              <a:buChar char="•"/>
            </a:pPr>
            <a:endParaRPr lang="en-US" dirty="0">
              <a:solidFill>
                <a:srgbClr val="FF0000"/>
              </a:solidFill>
            </a:endParaRPr>
          </a:p>
        </p:txBody>
      </p:sp>
      <p:sp>
        <p:nvSpPr>
          <p:cNvPr id="2" name="TextBox 1"/>
          <p:cNvSpPr txBox="1"/>
          <p:nvPr/>
        </p:nvSpPr>
        <p:spPr>
          <a:xfrm>
            <a:off x="558798" y="1246909"/>
            <a:ext cx="11149726" cy="3539430"/>
          </a:xfrm>
          <a:prstGeom prst="rect">
            <a:avLst/>
          </a:prstGeom>
        </p:spPr>
        <p:txBody>
          <a:bodyPr wrap="square" lIns="0" tIns="0" rIns="0" bIns="0" rtlCol="0">
            <a:spAutoFit/>
          </a:bodyPr>
          <a:lstStyle/>
          <a:p>
            <a:pPr marL="285750" indent="-285750" algn="l">
              <a:spcBef>
                <a:spcPts val="0"/>
              </a:spcBef>
              <a:spcAft>
                <a:spcPts val="1200"/>
              </a:spcAft>
              <a:buFont typeface="Arial" panose="020B0604020202020204" pitchFamily="34" charset="0"/>
              <a:buChar char="•"/>
            </a:pPr>
            <a:r>
              <a:rPr lang="en-US" sz="2000" dirty="0" smtClean="0"/>
              <a:t>Validate locations</a:t>
            </a:r>
          </a:p>
          <a:p>
            <a:pPr marL="285750" indent="-285750" algn="l">
              <a:spcBef>
                <a:spcPts val="0"/>
              </a:spcBef>
              <a:spcAft>
                <a:spcPts val="1200"/>
              </a:spcAft>
              <a:buFont typeface="Arial" panose="020B0604020202020204" pitchFamily="34" charset="0"/>
              <a:buChar char="•"/>
            </a:pPr>
            <a:r>
              <a:rPr lang="en-US" sz="2000" dirty="0" smtClean="0"/>
              <a:t>Confirm store processes</a:t>
            </a:r>
          </a:p>
          <a:p>
            <a:pPr marL="285750" indent="-285750" algn="l">
              <a:spcBef>
                <a:spcPts val="0"/>
              </a:spcBef>
              <a:spcAft>
                <a:spcPts val="1200"/>
              </a:spcAft>
              <a:buFont typeface="Arial" panose="020B0604020202020204" pitchFamily="34" charset="0"/>
              <a:buChar char="•"/>
            </a:pPr>
            <a:r>
              <a:rPr lang="en-US" sz="2000" dirty="0" smtClean="0"/>
              <a:t>Align on training approach</a:t>
            </a:r>
          </a:p>
          <a:p>
            <a:pPr marL="285750" indent="-285750" algn="l">
              <a:spcBef>
                <a:spcPts val="0"/>
              </a:spcBef>
              <a:spcAft>
                <a:spcPts val="1200"/>
              </a:spcAft>
              <a:buFont typeface="Arial" panose="020B0604020202020204" pitchFamily="34" charset="0"/>
              <a:buChar char="•"/>
            </a:pPr>
            <a:r>
              <a:rPr lang="en-US" sz="2000" dirty="0" smtClean="0"/>
              <a:t>Validate .01 test</a:t>
            </a:r>
          </a:p>
          <a:p>
            <a:pPr marL="285750" indent="-285750" algn="l">
              <a:spcBef>
                <a:spcPts val="0"/>
              </a:spcBef>
              <a:spcAft>
                <a:spcPts val="1200"/>
              </a:spcAft>
              <a:buFont typeface="Arial" panose="020B0604020202020204" pitchFamily="34" charset="0"/>
              <a:buChar char="•"/>
            </a:pPr>
            <a:r>
              <a:rPr lang="en-US" sz="2000" dirty="0" smtClean="0"/>
              <a:t>Provision users</a:t>
            </a:r>
          </a:p>
          <a:p>
            <a:pPr marL="285750" indent="-285750" algn="l">
              <a:spcBef>
                <a:spcPts val="0"/>
              </a:spcBef>
              <a:spcAft>
                <a:spcPts val="1200"/>
              </a:spcAft>
              <a:buFont typeface="Arial" panose="020B0604020202020204" pitchFamily="34" charset="0"/>
              <a:buChar char="•"/>
            </a:pPr>
            <a:r>
              <a:rPr lang="en-US" sz="2000" dirty="0" smtClean="0"/>
              <a:t>Schedule installs </a:t>
            </a:r>
            <a:endParaRPr lang="en-US" sz="2000" dirty="0"/>
          </a:p>
          <a:p>
            <a:pPr marL="285750" indent="-285750" algn="l">
              <a:spcBef>
                <a:spcPts val="0"/>
              </a:spcBef>
              <a:spcAft>
                <a:spcPts val="1200"/>
              </a:spcAft>
              <a:buFont typeface="Arial" panose="020B0604020202020204" pitchFamily="34" charset="0"/>
              <a:buChar char="•"/>
            </a:pPr>
            <a:r>
              <a:rPr lang="en-US" sz="2000" dirty="0" smtClean="0"/>
              <a:t>Go live</a:t>
            </a:r>
          </a:p>
          <a:p>
            <a:pPr marL="285750" indent="-285750" algn="l">
              <a:spcBef>
                <a:spcPts val="0"/>
              </a:spcBef>
              <a:spcAft>
                <a:spcPts val="1200"/>
              </a:spcAft>
              <a:buFont typeface="Arial" panose="020B0604020202020204" pitchFamily="34" charset="0"/>
              <a:buChar char="•"/>
            </a:pPr>
            <a:r>
              <a:rPr lang="en-US" sz="2000" dirty="0" smtClean="0"/>
              <a:t>Monitor transactions</a:t>
            </a:r>
          </a:p>
        </p:txBody>
      </p:sp>
    </p:spTree>
    <p:extLst>
      <p:ext uri="{BB962C8B-B14F-4D97-AF65-F5344CB8AC3E}">
        <p14:creationId xmlns:p14="http://schemas.microsoft.com/office/powerpoint/2010/main" val="32218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US"/>
          </a:p>
        </p:txBody>
      </p:sp>
      <p:sp>
        <p:nvSpPr>
          <p:cNvPr id="4" name="Title 3"/>
          <p:cNvSpPr>
            <a:spLocks noGrp="1"/>
          </p:cNvSpPr>
          <p:nvPr>
            <p:ph type="title"/>
          </p:nvPr>
        </p:nvSpPr>
        <p:spPr/>
        <p:txBody>
          <a:bodyPr/>
          <a:lstStyle/>
          <a:p>
            <a:r>
              <a:rPr lang="en-US" dirty="0" smtClean="0"/>
              <a:t>Appendix</a:t>
            </a:r>
            <a:endParaRPr lang="en-US" dirty="0"/>
          </a:p>
        </p:txBody>
      </p:sp>
      <p:sp>
        <p:nvSpPr>
          <p:cNvPr id="5" name="Footer Placeholder 4"/>
          <p:cNvSpPr>
            <a:spLocks noGrp="1"/>
          </p:cNvSpPr>
          <p:nvPr>
            <p:ph type="ftr" sz="quarter" idx="3"/>
          </p:nvPr>
        </p:nvSpPr>
        <p:spPr/>
        <p:txBody>
          <a:bodyPr/>
          <a:lstStyle/>
          <a:p>
            <a:pPr algn="r"/>
            <a:r>
              <a:rPr lang="en-US" smtClean="0"/>
              <a:t>For Internal Use Only</a:t>
            </a:r>
            <a:endParaRPr lang="en-US"/>
          </a:p>
        </p:txBody>
      </p:sp>
      <p:sp>
        <p:nvSpPr>
          <p:cNvPr id="6" name="Slide Number Placeholder 5"/>
          <p:cNvSpPr>
            <a:spLocks noGrp="1"/>
          </p:cNvSpPr>
          <p:nvPr>
            <p:ph type="sldNum" sz="quarter" idx="4"/>
          </p:nvPr>
        </p:nvSpPr>
        <p:spPr/>
        <p:txBody>
          <a:bodyPr/>
          <a:lstStyle/>
          <a:p>
            <a:r>
              <a:rPr lang="en-US" sz="1200" smtClean="0">
                <a:solidFill>
                  <a:srgbClr val="5FA4CE"/>
                </a:solidFill>
              </a:rPr>
              <a:t>|</a:t>
            </a:r>
            <a:r>
              <a:rPr lang="en-US" smtClean="0"/>
              <a:t>     </a:t>
            </a:r>
            <a:fld id="{7382EA2F-0139-5545-B2F7-0771B570C23C}" type="slidenum">
              <a:rPr lang="en-US" smtClean="0"/>
              <a:pPr/>
              <a:t>17</a:t>
            </a:fld>
            <a:endParaRPr lang="en-US"/>
          </a:p>
        </p:txBody>
      </p:sp>
    </p:spTree>
    <p:extLst>
      <p:ext uri="{BB962C8B-B14F-4D97-AF65-F5344CB8AC3E}">
        <p14:creationId xmlns:p14="http://schemas.microsoft.com/office/powerpoint/2010/main" val="29734669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a:rPr>
              <a:t>Brink's </a:t>
            </a:r>
            <a:r>
              <a:rPr lang="en-US" dirty="0">
                <a:cs typeface="Arial"/>
              </a:rPr>
              <a:t>Direct Credit</a:t>
            </a:r>
          </a:p>
        </p:txBody>
      </p:sp>
      <p:sp>
        <p:nvSpPr>
          <p:cNvPr id="11" name="TextBox 10">
            <a:extLst>
              <a:ext uri="{FF2B5EF4-FFF2-40B4-BE49-F238E27FC236}">
                <a16:creationId xmlns:a16="http://schemas.microsoft.com/office/drawing/2014/main" xmlns="" id="{D88C666F-ABC2-8241-A5A7-B7FB95DD6EEE}"/>
              </a:ext>
            </a:extLst>
          </p:cNvPr>
          <p:cNvSpPr txBox="1"/>
          <p:nvPr/>
        </p:nvSpPr>
        <p:spPr>
          <a:xfrm>
            <a:off x="558799" y="1143563"/>
            <a:ext cx="11070337" cy="738664"/>
          </a:xfrm>
          <a:prstGeom prst="rect">
            <a:avLst/>
          </a:prstGeom>
          <a:solidFill>
            <a:srgbClr val="5FA4CE"/>
          </a:solidFill>
        </p:spPr>
        <p:txBody>
          <a:bodyPr wrap="square" lIns="0" tIns="91440" rIns="0" bIns="91440" rtlCol="0">
            <a:spAutoFit/>
          </a:bodyPr>
          <a:lstStyle/>
          <a:p>
            <a:pPr marL="857250">
              <a:spcAft>
                <a:spcPts val="1200"/>
              </a:spcAft>
            </a:pPr>
            <a:r>
              <a:rPr lang="en-US" b="1" spc="-50" dirty="0">
                <a:solidFill>
                  <a:srgbClr val="FFFFFF"/>
                </a:solidFill>
              </a:rPr>
              <a:t>Brink’s Direct Credit, powered by Brink’s Capital, uses technology to unlock capital to fund next day credit via ACH</a:t>
            </a:r>
          </a:p>
        </p:txBody>
      </p:sp>
      <p:grpSp>
        <p:nvGrpSpPr>
          <p:cNvPr id="12" name="Group 11">
            <a:extLst>
              <a:ext uri="{FF2B5EF4-FFF2-40B4-BE49-F238E27FC236}">
                <a16:creationId xmlns:a16="http://schemas.microsoft.com/office/drawing/2014/main" xmlns="" id="{85FAB4DC-FCCC-AD4C-A28D-3CB24806FE82}"/>
              </a:ext>
            </a:extLst>
          </p:cNvPr>
          <p:cNvGrpSpPr/>
          <p:nvPr/>
        </p:nvGrpSpPr>
        <p:grpSpPr>
          <a:xfrm>
            <a:off x="828104" y="1343501"/>
            <a:ext cx="392349" cy="338791"/>
            <a:chOff x="361378" y="1379029"/>
            <a:chExt cx="422846" cy="365125"/>
          </a:xfrm>
        </p:grpSpPr>
        <p:sp>
          <p:nvSpPr>
            <p:cNvPr id="13" name="Oval 12">
              <a:extLst>
                <a:ext uri="{FF2B5EF4-FFF2-40B4-BE49-F238E27FC236}">
                  <a16:creationId xmlns:a16="http://schemas.microsoft.com/office/drawing/2014/main" xmlns="" id="{B60F92C4-325F-8B4E-96D9-3D802B653644}"/>
                </a:ext>
              </a:extLst>
            </p:cNvPr>
            <p:cNvSpPr/>
            <p:nvPr/>
          </p:nvSpPr>
          <p:spPr>
            <a:xfrm>
              <a:off x="419099" y="1379029"/>
              <a:ext cx="365125" cy="365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ight Arrow 13">
              <a:extLst>
                <a:ext uri="{FF2B5EF4-FFF2-40B4-BE49-F238E27FC236}">
                  <a16:creationId xmlns:a16="http://schemas.microsoft.com/office/drawing/2014/main" xmlns="" id="{1CDDCDC2-01F8-DC49-B3EE-438925D75653}"/>
                </a:ext>
              </a:extLst>
            </p:cNvPr>
            <p:cNvSpPr/>
            <p:nvPr/>
          </p:nvSpPr>
          <p:spPr>
            <a:xfrm>
              <a:off x="361378" y="1440638"/>
              <a:ext cx="365125" cy="241907"/>
            </a:xfrm>
            <a:prstGeom prst="rightArrow">
              <a:avLst>
                <a:gd name="adj1" fmla="val 50000"/>
                <a:gd name="adj2" fmla="val 53937"/>
              </a:avLst>
            </a:prstGeom>
            <a:solidFill>
              <a:srgbClr val="5FA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5" name="Text Placeholder 1">
            <a:extLst>
              <a:ext uri="{FF2B5EF4-FFF2-40B4-BE49-F238E27FC236}">
                <a16:creationId xmlns:a16="http://schemas.microsoft.com/office/drawing/2014/main" xmlns="" id="{422EA2FB-79D9-0646-B9C5-7E721A97CFD9}"/>
              </a:ext>
            </a:extLst>
          </p:cNvPr>
          <p:cNvSpPr txBox="1">
            <a:spLocks/>
          </p:cNvSpPr>
          <p:nvPr/>
        </p:nvSpPr>
        <p:spPr>
          <a:xfrm>
            <a:off x="685800" y="2056072"/>
            <a:ext cx="10947400" cy="3907476"/>
          </a:xfrm>
          <a:prstGeom prst="rect">
            <a:avLst/>
          </a:prstGeom>
        </p:spPr>
        <p:txBody>
          <a:bodyPr wrap="square" lIns="0" tIns="0" rIns="0" bIns="0" anchor="t">
            <a:noAutofit/>
          </a:bodyPr>
          <a:lstStyle>
            <a:lvl1pPr marL="174625" indent="-174625" algn="l" defTabSz="914400" rtl="0" eaLnBrk="1" latinLnBrk="0" hangingPunct="1">
              <a:lnSpc>
                <a:spcPct val="90000"/>
              </a:lnSpc>
              <a:spcBef>
                <a:spcPts val="0"/>
              </a:spcBef>
              <a:spcAft>
                <a:spcPts val="900"/>
              </a:spcAft>
              <a:buClr>
                <a:srgbClr val="404040"/>
              </a:buClr>
              <a:buFont typeface="Arial" panose="020B0604020202020204" pitchFamily="34" charset="0"/>
              <a:buChar char="•"/>
              <a:tabLst/>
              <a:defRPr sz="1800" kern="1200">
                <a:solidFill>
                  <a:srgbClr val="404040"/>
                </a:solidFill>
                <a:latin typeface="+mn-lt"/>
                <a:ea typeface="+mn-ea"/>
                <a:cs typeface="+mn-cs"/>
              </a:defRPr>
            </a:lvl1pPr>
            <a:lvl2pPr marL="400050" indent="-174625" algn="l" defTabSz="914400" rtl="0" eaLnBrk="1" latinLnBrk="0" hangingPunct="1">
              <a:lnSpc>
                <a:spcPct val="90000"/>
              </a:lnSpc>
              <a:spcBef>
                <a:spcPts val="0"/>
              </a:spcBef>
              <a:spcAft>
                <a:spcPts val="1100"/>
              </a:spcAft>
              <a:buClr>
                <a:srgbClr val="404040"/>
              </a:buClr>
              <a:buFont typeface="Arial" panose="020B0604020202020204" pitchFamily="34" charset="0"/>
              <a:buChar char="•"/>
              <a:tabLst/>
              <a:defRPr sz="1800" kern="1200">
                <a:solidFill>
                  <a:srgbClr val="404040"/>
                </a:solidFill>
                <a:latin typeface="+mn-lt"/>
                <a:ea typeface="+mn-ea"/>
                <a:cs typeface="+mn-cs"/>
              </a:defRPr>
            </a:lvl2pPr>
            <a:lvl3pPr marL="628650" indent="-174625" algn="l" defTabSz="914400" rtl="0" eaLnBrk="1" latinLnBrk="0" hangingPunct="1">
              <a:lnSpc>
                <a:spcPct val="90000"/>
              </a:lnSpc>
              <a:spcBef>
                <a:spcPts val="0"/>
              </a:spcBef>
              <a:spcAft>
                <a:spcPts val="1100"/>
              </a:spcAft>
              <a:buClr>
                <a:srgbClr val="404040"/>
              </a:buClr>
              <a:buFont typeface="Arial" panose="020B0604020202020204" pitchFamily="34" charset="0"/>
              <a:buChar char="•"/>
              <a:tabLst/>
              <a:defRPr sz="1800" kern="1200">
                <a:solidFill>
                  <a:srgbClr val="404040"/>
                </a:solidFill>
                <a:latin typeface="+mn-lt"/>
                <a:ea typeface="+mn-ea"/>
                <a:cs typeface="+mn-cs"/>
              </a:defRPr>
            </a:lvl3pPr>
            <a:lvl4pPr marL="857250" indent="-174625" algn="l" defTabSz="914400" rtl="0" eaLnBrk="1" latinLnBrk="0" hangingPunct="1">
              <a:lnSpc>
                <a:spcPct val="90000"/>
              </a:lnSpc>
              <a:spcBef>
                <a:spcPts val="0"/>
              </a:spcBef>
              <a:spcAft>
                <a:spcPts val="1100"/>
              </a:spcAft>
              <a:buClr>
                <a:srgbClr val="404040"/>
              </a:buClr>
              <a:buFont typeface="Arial" panose="020B0604020202020204" pitchFamily="34" charset="0"/>
              <a:buChar char="•"/>
              <a:tabLst/>
              <a:defRPr sz="1800" kern="1200">
                <a:solidFill>
                  <a:srgbClr val="404040"/>
                </a:solidFill>
                <a:latin typeface="+mn-lt"/>
                <a:ea typeface="+mn-ea"/>
                <a:cs typeface="+mn-cs"/>
              </a:defRPr>
            </a:lvl4pPr>
            <a:lvl5pPr marL="1085850" indent="-174625" algn="l" defTabSz="914400" rtl="0" eaLnBrk="1" latinLnBrk="0" hangingPunct="1">
              <a:lnSpc>
                <a:spcPct val="90000"/>
              </a:lnSpc>
              <a:spcBef>
                <a:spcPts val="0"/>
              </a:spcBef>
              <a:spcAft>
                <a:spcPts val="1100"/>
              </a:spcAft>
              <a:buClr>
                <a:srgbClr val="404040"/>
              </a:buClr>
              <a:buFont typeface="Arial" panose="020B0604020202020204" pitchFamily="34" charset="0"/>
              <a:buChar char="•"/>
              <a:tabLst/>
              <a:defRPr sz="18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300"/>
              </a:spcAft>
              <a:buNone/>
            </a:pPr>
            <a:r>
              <a:rPr lang="en-US" b="1" dirty="0" smtClean="0">
                <a:solidFill>
                  <a:srgbClr val="5FA4CE"/>
                </a:solidFill>
                <a:ea typeface="+mn-lt"/>
                <a:cs typeface="Arial" panose="020B0604020202020204"/>
              </a:rPr>
              <a:t>How:</a:t>
            </a:r>
            <a:endParaRPr lang="en-US" dirty="0">
              <a:solidFill>
                <a:srgbClr val="5FA4CE"/>
              </a:solidFill>
              <a:cs typeface="Arial" panose="020B0604020202020204"/>
            </a:endParaRPr>
          </a:p>
          <a:p>
            <a:pPr marL="285750" lvl="3" indent="-165100">
              <a:lnSpc>
                <a:spcPct val="100000"/>
              </a:lnSpc>
              <a:spcAft>
                <a:spcPts val="0"/>
              </a:spcAft>
            </a:pPr>
            <a:r>
              <a:rPr lang="en-US" dirty="0">
                <a:ea typeface="+mn-lt"/>
                <a:cs typeface="Arial" panose="020B0604020202020204"/>
              </a:rPr>
              <a:t>Technology uses chain of custody to track </a:t>
            </a:r>
            <a:r>
              <a:rPr lang="en-US" dirty="0" smtClean="0">
                <a:ea typeface="+mn-lt"/>
                <a:cs typeface="Arial" panose="020B0604020202020204"/>
              </a:rPr>
              <a:t>assets; deposits are enabled for direct credit when physical cash is in device, and digital deposit exists in 24SEVEN</a:t>
            </a:r>
            <a:endParaRPr lang="en-US" dirty="0">
              <a:ea typeface="+mn-lt"/>
              <a:cs typeface="Arial" panose="020B0604020202020204"/>
            </a:endParaRPr>
          </a:p>
          <a:p>
            <a:pPr marL="285750" lvl="3" indent="-165100">
              <a:lnSpc>
                <a:spcPct val="100000"/>
              </a:lnSpc>
              <a:spcAft>
                <a:spcPts val="1500"/>
              </a:spcAft>
            </a:pPr>
            <a:r>
              <a:rPr lang="en-US" dirty="0" smtClean="0">
                <a:ea typeface="+mn-lt"/>
                <a:cs typeface="Arial" panose="020B0604020202020204"/>
              </a:rPr>
              <a:t>Compliance </a:t>
            </a:r>
            <a:r>
              <a:rPr lang="en-US" dirty="0">
                <a:ea typeface="+mn-lt"/>
                <a:cs typeface="Arial" panose="020B0604020202020204"/>
              </a:rPr>
              <a:t>program meets </a:t>
            </a:r>
            <a:r>
              <a:rPr lang="en-US" dirty="0" smtClean="0">
                <a:ea typeface="+mn-lt"/>
                <a:cs typeface="Arial" panose="020B0604020202020204"/>
              </a:rPr>
              <a:t>critical regulatory requirements</a:t>
            </a:r>
            <a:endParaRPr lang="en-US" dirty="0">
              <a:ea typeface="+mn-lt"/>
              <a:cs typeface="Arial" panose="020B0604020202020204"/>
            </a:endParaRPr>
          </a:p>
          <a:p>
            <a:pPr marL="0" lvl="3" indent="0">
              <a:lnSpc>
                <a:spcPct val="100000"/>
              </a:lnSpc>
              <a:spcAft>
                <a:spcPts val="300"/>
              </a:spcAft>
              <a:buNone/>
            </a:pPr>
            <a:r>
              <a:rPr lang="en-US" b="1" dirty="0">
                <a:solidFill>
                  <a:srgbClr val="5FA4CE"/>
                </a:solidFill>
                <a:ea typeface="+mn-lt"/>
                <a:cs typeface="Arial" panose="020B0604020202020204"/>
              </a:rPr>
              <a:t>Customer </a:t>
            </a:r>
            <a:r>
              <a:rPr lang="en-US" b="1" dirty="0" smtClean="0">
                <a:solidFill>
                  <a:srgbClr val="5FA4CE"/>
                </a:solidFill>
                <a:ea typeface="+mn-lt"/>
                <a:cs typeface="Arial" panose="020B0604020202020204"/>
              </a:rPr>
              <a:t>Benefits:</a:t>
            </a:r>
            <a:endParaRPr lang="en-US" b="1" dirty="0">
              <a:solidFill>
                <a:srgbClr val="5FA4CE"/>
              </a:solidFill>
              <a:ea typeface="+mn-lt"/>
              <a:cs typeface="Arial" panose="020B0604020202020204"/>
            </a:endParaRPr>
          </a:p>
          <a:p>
            <a:pPr marL="285750" lvl="3" indent="-165100">
              <a:lnSpc>
                <a:spcPct val="100000"/>
              </a:lnSpc>
              <a:spcAft>
                <a:spcPts val="0"/>
              </a:spcAft>
            </a:pPr>
            <a:r>
              <a:rPr lang="en-US" dirty="0">
                <a:ea typeface="+mn-lt"/>
                <a:cs typeface="Arial" panose="020B0604020202020204"/>
              </a:rPr>
              <a:t>Next-day access to cash to maximize working capital</a:t>
            </a:r>
          </a:p>
          <a:p>
            <a:pPr marL="285750" lvl="3" indent="-165100">
              <a:lnSpc>
                <a:spcPct val="100000"/>
              </a:lnSpc>
              <a:spcAft>
                <a:spcPts val="0"/>
              </a:spcAft>
            </a:pPr>
            <a:r>
              <a:rPr lang="en-US" dirty="0">
                <a:ea typeface="+mn-lt"/>
                <a:cs typeface="Arial" panose="020B0604020202020204"/>
              </a:rPr>
              <a:t>Consolidate banking relationships and quickly change banking partners</a:t>
            </a:r>
          </a:p>
          <a:p>
            <a:pPr marL="285750" lvl="3" indent="-165100">
              <a:lnSpc>
                <a:spcPct val="100000"/>
              </a:lnSpc>
              <a:spcAft>
                <a:spcPts val="0"/>
              </a:spcAft>
            </a:pPr>
            <a:r>
              <a:rPr lang="en-US" dirty="0">
                <a:ea typeface="+mn-lt"/>
                <a:cs typeface="Arial" panose="020B0604020202020204"/>
              </a:rPr>
              <a:t>Significant reduction in bank fees</a:t>
            </a:r>
          </a:p>
          <a:p>
            <a:pPr marL="285750" lvl="3" indent="-165100">
              <a:lnSpc>
                <a:spcPct val="100000"/>
              </a:lnSpc>
              <a:spcAft>
                <a:spcPts val="0"/>
              </a:spcAft>
            </a:pPr>
            <a:r>
              <a:rPr lang="en-US" dirty="0">
                <a:ea typeface="+mn-lt"/>
                <a:cs typeface="Arial" panose="020B0604020202020204"/>
              </a:rPr>
              <a:t>Quicker and less cumbersome onboarding process versus current daily credit solutions</a:t>
            </a:r>
          </a:p>
          <a:p>
            <a:pPr marL="285750" lvl="3" indent="-165100">
              <a:lnSpc>
                <a:spcPct val="100000"/>
              </a:lnSpc>
              <a:spcAft>
                <a:spcPts val="0"/>
              </a:spcAft>
            </a:pPr>
            <a:r>
              <a:rPr lang="en-US" dirty="0">
                <a:ea typeface="+mn-lt"/>
                <a:cs typeface="Arial" panose="020B0604020202020204"/>
              </a:rPr>
              <a:t>Hassle-free complete cash management solution from a single provider</a:t>
            </a:r>
          </a:p>
        </p:txBody>
      </p:sp>
    </p:spTree>
    <p:extLst>
      <p:ext uri="{BB962C8B-B14F-4D97-AF65-F5344CB8AC3E}">
        <p14:creationId xmlns:p14="http://schemas.microsoft.com/office/powerpoint/2010/main" val="37521966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Brink's </a:t>
            </a:r>
            <a:r>
              <a:rPr lang="en-US" dirty="0"/>
              <a:t>Change </a:t>
            </a:r>
            <a:r>
              <a:rPr lang="en-US" dirty="0" smtClean="0"/>
              <a:t>Orders</a:t>
            </a:r>
            <a:endParaRPr lang="en-US" dirty="0"/>
          </a:p>
        </p:txBody>
      </p:sp>
      <p:sp>
        <p:nvSpPr>
          <p:cNvPr id="7" name="TextBox 6">
            <a:extLst>
              <a:ext uri="{FF2B5EF4-FFF2-40B4-BE49-F238E27FC236}">
                <a16:creationId xmlns:a16="http://schemas.microsoft.com/office/drawing/2014/main" xmlns="" id="{813542CC-BBFA-A242-946F-6442DA1B6B13}"/>
              </a:ext>
            </a:extLst>
          </p:cNvPr>
          <p:cNvSpPr txBox="1"/>
          <p:nvPr/>
        </p:nvSpPr>
        <p:spPr>
          <a:xfrm>
            <a:off x="561974" y="1143563"/>
            <a:ext cx="11071225" cy="738664"/>
          </a:xfrm>
          <a:prstGeom prst="rect">
            <a:avLst/>
          </a:prstGeom>
          <a:solidFill>
            <a:srgbClr val="5FA4CE"/>
          </a:solidFill>
        </p:spPr>
        <p:txBody>
          <a:bodyPr wrap="square" lIns="0" tIns="91440" rIns="0" bIns="91440" rtlCol="0" anchor="t">
            <a:spAutoFit/>
          </a:bodyPr>
          <a:lstStyle/>
          <a:p>
            <a:pPr marL="857250">
              <a:spcAft>
                <a:spcPts val="1200"/>
              </a:spcAft>
            </a:pPr>
            <a:r>
              <a:rPr lang="en-US" b="1" spc="-50" dirty="0">
                <a:solidFill>
                  <a:srgbClr val="FFFFFF"/>
                </a:solidFill>
              </a:rPr>
              <a:t>Brink's Change Order service allows a customer to order </a:t>
            </a:r>
            <a:r>
              <a:rPr lang="en-US" b="1" spc="-50" dirty="0">
                <a:solidFill>
                  <a:schemeClr val="bg1"/>
                </a:solidFill>
              </a:rPr>
              <a:t>change</a:t>
            </a:r>
            <a:r>
              <a:rPr lang="en-US" b="1" spc="-50" dirty="0">
                <a:solidFill>
                  <a:srgbClr val="FF0000"/>
                </a:solidFill>
              </a:rPr>
              <a:t> </a:t>
            </a:r>
            <a:r>
              <a:rPr lang="en-US" b="1" spc="-50" dirty="0">
                <a:solidFill>
                  <a:srgbClr val="FFFFFF"/>
                </a:solidFill>
              </a:rPr>
              <a:t>through the </a:t>
            </a:r>
            <a:br>
              <a:rPr lang="en-US" b="1" spc="-50" dirty="0">
                <a:solidFill>
                  <a:srgbClr val="FFFFFF"/>
                </a:solidFill>
              </a:rPr>
            </a:br>
            <a:r>
              <a:rPr lang="en-US" b="1" spc="-50" dirty="0">
                <a:solidFill>
                  <a:srgbClr val="FFFFFF"/>
                </a:solidFill>
              </a:rPr>
              <a:t>24SEVEN app for delivery via third-party courier service</a:t>
            </a:r>
          </a:p>
        </p:txBody>
      </p:sp>
      <p:grpSp>
        <p:nvGrpSpPr>
          <p:cNvPr id="8" name="Group 7">
            <a:extLst>
              <a:ext uri="{FF2B5EF4-FFF2-40B4-BE49-F238E27FC236}">
                <a16:creationId xmlns:a16="http://schemas.microsoft.com/office/drawing/2014/main" xmlns="" id="{39917E59-E4C8-544E-816F-A92A43B5C101}"/>
              </a:ext>
            </a:extLst>
          </p:cNvPr>
          <p:cNvGrpSpPr/>
          <p:nvPr/>
        </p:nvGrpSpPr>
        <p:grpSpPr>
          <a:xfrm>
            <a:off x="727179" y="1343501"/>
            <a:ext cx="392349" cy="338791"/>
            <a:chOff x="361378" y="1379029"/>
            <a:chExt cx="422846" cy="365125"/>
          </a:xfrm>
        </p:grpSpPr>
        <p:sp>
          <p:nvSpPr>
            <p:cNvPr id="9" name="Oval 8">
              <a:extLst>
                <a:ext uri="{FF2B5EF4-FFF2-40B4-BE49-F238E27FC236}">
                  <a16:creationId xmlns:a16="http://schemas.microsoft.com/office/drawing/2014/main" xmlns="" id="{38D2070A-FE65-C446-A34F-5D2860A39364}"/>
                </a:ext>
              </a:extLst>
            </p:cNvPr>
            <p:cNvSpPr/>
            <p:nvPr/>
          </p:nvSpPr>
          <p:spPr>
            <a:xfrm>
              <a:off x="419099" y="1379029"/>
              <a:ext cx="365125" cy="365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ight Arrow 9">
              <a:extLst>
                <a:ext uri="{FF2B5EF4-FFF2-40B4-BE49-F238E27FC236}">
                  <a16:creationId xmlns:a16="http://schemas.microsoft.com/office/drawing/2014/main" xmlns="" id="{2495C6E2-EC26-6D4A-B9F3-6B9347AC3555}"/>
                </a:ext>
              </a:extLst>
            </p:cNvPr>
            <p:cNvSpPr/>
            <p:nvPr/>
          </p:nvSpPr>
          <p:spPr>
            <a:xfrm>
              <a:off x="361378" y="1440638"/>
              <a:ext cx="365125" cy="241907"/>
            </a:xfrm>
            <a:prstGeom prst="rightArrow">
              <a:avLst>
                <a:gd name="adj1" fmla="val 50000"/>
                <a:gd name="adj2" fmla="val 53937"/>
              </a:avLst>
            </a:prstGeom>
            <a:solidFill>
              <a:srgbClr val="5FA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1" name="Text Placeholder 1">
            <a:extLst>
              <a:ext uri="{FF2B5EF4-FFF2-40B4-BE49-F238E27FC236}">
                <a16:creationId xmlns:a16="http://schemas.microsoft.com/office/drawing/2014/main" xmlns="" id="{FCE63F42-E37D-204A-A99E-9D70F81C201C}"/>
              </a:ext>
            </a:extLst>
          </p:cNvPr>
          <p:cNvSpPr txBox="1">
            <a:spLocks/>
          </p:cNvSpPr>
          <p:nvPr/>
        </p:nvSpPr>
        <p:spPr>
          <a:xfrm>
            <a:off x="561974" y="2056736"/>
            <a:ext cx="11071226" cy="2303708"/>
          </a:xfrm>
          <a:prstGeom prst="rect">
            <a:avLst/>
          </a:prstGeom>
        </p:spPr>
        <p:txBody>
          <a:bodyPr wrap="square" lIns="0" tIns="0" rIns="0" bIns="0" anchor="t">
            <a:spAutoFit/>
          </a:bodyPr>
          <a:lstStyle>
            <a:lvl1pPr marL="174625" indent="-174625" algn="l" defTabSz="914400" rtl="0" eaLnBrk="1" latinLnBrk="0" hangingPunct="1">
              <a:lnSpc>
                <a:spcPct val="90000"/>
              </a:lnSpc>
              <a:spcBef>
                <a:spcPts val="0"/>
              </a:spcBef>
              <a:spcAft>
                <a:spcPts val="900"/>
              </a:spcAft>
              <a:buClr>
                <a:srgbClr val="404040"/>
              </a:buClr>
              <a:buFont typeface="Arial" panose="020B0604020202020204" pitchFamily="34" charset="0"/>
              <a:buChar char="•"/>
              <a:tabLst/>
              <a:defRPr sz="1800" kern="1200">
                <a:solidFill>
                  <a:srgbClr val="404040"/>
                </a:solidFill>
                <a:latin typeface="+mn-lt"/>
                <a:ea typeface="+mn-ea"/>
                <a:cs typeface="+mn-cs"/>
              </a:defRPr>
            </a:lvl1pPr>
            <a:lvl2pPr marL="400050" indent="-174625" algn="l" defTabSz="914400" rtl="0" eaLnBrk="1" latinLnBrk="0" hangingPunct="1">
              <a:lnSpc>
                <a:spcPct val="90000"/>
              </a:lnSpc>
              <a:spcBef>
                <a:spcPts val="0"/>
              </a:spcBef>
              <a:spcAft>
                <a:spcPts val="1100"/>
              </a:spcAft>
              <a:buClr>
                <a:srgbClr val="404040"/>
              </a:buClr>
              <a:buFont typeface="Arial" panose="020B0604020202020204" pitchFamily="34" charset="0"/>
              <a:buChar char="•"/>
              <a:tabLst/>
              <a:defRPr sz="1800" kern="1200">
                <a:solidFill>
                  <a:srgbClr val="404040"/>
                </a:solidFill>
                <a:latin typeface="+mn-lt"/>
                <a:ea typeface="+mn-ea"/>
                <a:cs typeface="+mn-cs"/>
              </a:defRPr>
            </a:lvl2pPr>
            <a:lvl3pPr marL="628650" indent="-174625" algn="l" defTabSz="914400" rtl="0" eaLnBrk="1" latinLnBrk="0" hangingPunct="1">
              <a:lnSpc>
                <a:spcPct val="90000"/>
              </a:lnSpc>
              <a:spcBef>
                <a:spcPts val="0"/>
              </a:spcBef>
              <a:spcAft>
                <a:spcPts val="1100"/>
              </a:spcAft>
              <a:buClr>
                <a:srgbClr val="404040"/>
              </a:buClr>
              <a:buFont typeface="Arial" panose="020B0604020202020204" pitchFamily="34" charset="0"/>
              <a:buChar char="•"/>
              <a:tabLst/>
              <a:defRPr sz="1800" kern="1200">
                <a:solidFill>
                  <a:srgbClr val="404040"/>
                </a:solidFill>
                <a:latin typeface="+mn-lt"/>
                <a:ea typeface="+mn-ea"/>
                <a:cs typeface="+mn-cs"/>
              </a:defRPr>
            </a:lvl3pPr>
            <a:lvl4pPr marL="857250" indent="-174625" algn="l" defTabSz="914400" rtl="0" eaLnBrk="1" latinLnBrk="0" hangingPunct="1">
              <a:lnSpc>
                <a:spcPct val="90000"/>
              </a:lnSpc>
              <a:spcBef>
                <a:spcPts val="0"/>
              </a:spcBef>
              <a:spcAft>
                <a:spcPts val="1100"/>
              </a:spcAft>
              <a:buClr>
                <a:srgbClr val="404040"/>
              </a:buClr>
              <a:buFont typeface="Arial" panose="020B0604020202020204" pitchFamily="34" charset="0"/>
              <a:buChar char="•"/>
              <a:tabLst/>
              <a:defRPr sz="1800" kern="1200">
                <a:solidFill>
                  <a:srgbClr val="404040"/>
                </a:solidFill>
                <a:latin typeface="+mn-lt"/>
                <a:ea typeface="+mn-ea"/>
                <a:cs typeface="+mn-cs"/>
              </a:defRPr>
            </a:lvl4pPr>
            <a:lvl5pPr marL="1085850" indent="-174625" algn="l" defTabSz="914400" rtl="0" eaLnBrk="1" latinLnBrk="0" hangingPunct="1">
              <a:lnSpc>
                <a:spcPct val="90000"/>
              </a:lnSpc>
              <a:spcBef>
                <a:spcPts val="0"/>
              </a:spcBef>
              <a:spcAft>
                <a:spcPts val="1100"/>
              </a:spcAft>
              <a:buClr>
                <a:srgbClr val="404040"/>
              </a:buClr>
              <a:buFont typeface="Arial" panose="020B0604020202020204" pitchFamily="34" charset="0"/>
              <a:buChar char="•"/>
              <a:tabLst/>
              <a:defRPr sz="18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95000"/>
              </a:lnSpc>
              <a:spcAft>
                <a:spcPts val="600"/>
              </a:spcAft>
              <a:buClr>
                <a:srgbClr val="5FA4CE"/>
              </a:buClr>
              <a:buFont typeface="+mj-lt"/>
              <a:buAutoNum type="arabicPeriod"/>
            </a:pPr>
            <a:r>
              <a:rPr lang="en-US" b="1" dirty="0" smtClean="0">
                <a:solidFill>
                  <a:srgbClr val="5FA4CE"/>
                </a:solidFill>
                <a:ea typeface="+mn-lt"/>
                <a:cs typeface="Arial" panose="020B0604020202020204"/>
              </a:rPr>
              <a:t>Third party courier service provides </a:t>
            </a:r>
            <a:r>
              <a:rPr lang="en-US" b="1" dirty="0">
                <a:solidFill>
                  <a:srgbClr val="5FA4CE"/>
                </a:solidFill>
                <a:ea typeface="+mn-lt"/>
                <a:cs typeface="Arial" panose="020B0604020202020204"/>
              </a:rPr>
              <a:t>reasonable cost and predictable time period for delivery</a:t>
            </a:r>
            <a:endParaRPr lang="en-US" dirty="0">
              <a:solidFill>
                <a:srgbClr val="5FA4CE"/>
              </a:solidFill>
              <a:cs typeface="Arial" panose="020B0604020202020204"/>
            </a:endParaRPr>
          </a:p>
          <a:p>
            <a:pPr marL="285750" lvl="3" indent="-165100">
              <a:lnSpc>
                <a:spcPct val="95000"/>
              </a:lnSpc>
              <a:spcAft>
                <a:spcPts val="600"/>
              </a:spcAft>
            </a:pPr>
            <a:r>
              <a:rPr lang="en-US" dirty="0">
                <a:ea typeface="+mn-lt"/>
                <a:cs typeface="Arial" panose="020B0604020202020204"/>
              </a:rPr>
              <a:t>Add-on service, 4 change orders per month with subscription pricing</a:t>
            </a:r>
          </a:p>
          <a:p>
            <a:pPr marL="285750" lvl="3" indent="-165100">
              <a:lnSpc>
                <a:spcPct val="95000"/>
              </a:lnSpc>
              <a:spcAft>
                <a:spcPts val="600"/>
              </a:spcAft>
            </a:pPr>
            <a:r>
              <a:rPr lang="en-US" dirty="0">
                <a:ea typeface="+mn-lt"/>
                <a:cs typeface="Arial" panose="020B0604020202020204"/>
              </a:rPr>
              <a:t>Predictable </a:t>
            </a:r>
            <a:r>
              <a:rPr lang="en-US" dirty="0" smtClean="0">
                <a:ea typeface="+mn-lt"/>
                <a:cs typeface="Arial" panose="020B0604020202020204"/>
              </a:rPr>
              <a:t>SLA </a:t>
            </a:r>
            <a:r>
              <a:rPr lang="en-US" dirty="0">
                <a:ea typeface="+mn-lt"/>
                <a:cs typeface="Arial" panose="020B0604020202020204"/>
              </a:rPr>
              <a:t>based on location and distance from </a:t>
            </a:r>
            <a:r>
              <a:rPr lang="en-US" dirty="0" smtClean="0">
                <a:ea typeface="+mn-lt"/>
                <a:cs typeface="Arial" panose="020B0604020202020204"/>
              </a:rPr>
              <a:t>mailing hub</a:t>
            </a:r>
            <a:endParaRPr lang="en-US" dirty="0">
              <a:ea typeface="+mn-lt"/>
              <a:cs typeface="Arial" panose="020B0604020202020204"/>
            </a:endParaRPr>
          </a:p>
          <a:p>
            <a:pPr marL="285750" lvl="3" indent="-165100">
              <a:lnSpc>
                <a:spcPct val="95000"/>
              </a:lnSpc>
              <a:spcAft>
                <a:spcPts val="600"/>
              </a:spcAft>
            </a:pPr>
            <a:endParaRPr lang="en-US" dirty="0">
              <a:ea typeface="+mn-lt"/>
              <a:cs typeface="Arial" panose="020B0604020202020204"/>
            </a:endParaRPr>
          </a:p>
          <a:p>
            <a:pPr marL="342900" lvl="3" indent="-342900">
              <a:lnSpc>
                <a:spcPct val="95000"/>
              </a:lnSpc>
              <a:spcAft>
                <a:spcPts val="600"/>
              </a:spcAft>
              <a:buClr>
                <a:srgbClr val="5FA4CE"/>
              </a:buClr>
              <a:buFont typeface="+mj-lt"/>
              <a:buAutoNum type="arabicPeriod" startAt="2"/>
            </a:pPr>
            <a:r>
              <a:rPr lang="en-US" b="1" dirty="0">
                <a:solidFill>
                  <a:srgbClr val="5FA4CE"/>
                </a:solidFill>
                <a:ea typeface="+mn-lt"/>
                <a:cs typeface="Arial" panose="020B0604020202020204"/>
              </a:rPr>
              <a:t>Orders are </a:t>
            </a:r>
            <a:r>
              <a:rPr lang="en-US" b="1" dirty="0" smtClean="0">
                <a:solidFill>
                  <a:srgbClr val="5FA4CE"/>
                </a:solidFill>
                <a:ea typeface="+mn-lt"/>
                <a:cs typeface="Arial" panose="020B0604020202020204"/>
              </a:rPr>
              <a:t>funded via Brink’s Capital</a:t>
            </a:r>
            <a:endParaRPr lang="en-US" b="1" dirty="0">
              <a:solidFill>
                <a:srgbClr val="5FA4CE"/>
              </a:solidFill>
              <a:ea typeface="+mn-lt"/>
              <a:cs typeface="Arial" panose="020B0604020202020204"/>
            </a:endParaRPr>
          </a:p>
          <a:p>
            <a:pPr marL="342900" lvl="3" indent="-342900">
              <a:lnSpc>
                <a:spcPct val="95000"/>
              </a:lnSpc>
              <a:spcAft>
                <a:spcPts val="600"/>
              </a:spcAft>
              <a:buClr>
                <a:srgbClr val="5FA4CE"/>
              </a:buClr>
              <a:buFont typeface="+mj-lt"/>
              <a:buAutoNum type="arabicPeriod" startAt="2"/>
            </a:pPr>
            <a:r>
              <a:rPr lang="en-US" b="1" dirty="0" smtClean="0">
                <a:solidFill>
                  <a:srgbClr val="5FA4CE"/>
                </a:solidFill>
                <a:ea typeface="+mn-lt"/>
                <a:cs typeface="Arial" panose="020B0604020202020204"/>
              </a:rPr>
              <a:t>Orders are packed out, and taken to mailing center for shipment</a:t>
            </a:r>
          </a:p>
          <a:p>
            <a:pPr marL="342900" lvl="3" indent="-342900">
              <a:lnSpc>
                <a:spcPct val="95000"/>
              </a:lnSpc>
              <a:spcAft>
                <a:spcPts val="600"/>
              </a:spcAft>
              <a:buClr>
                <a:srgbClr val="5FA4CE"/>
              </a:buClr>
              <a:buFont typeface="+mj-lt"/>
              <a:buAutoNum type="arabicPeriod" startAt="2"/>
            </a:pPr>
            <a:r>
              <a:rPr lang="en-US" b="1" dirty="0" smtClean="0">
                <a:solidFill>
                  <a:srgbClr val="5FA4CE"/>
                </a:solidFill>
                <a:ea typeface="+mn-lt"/>
                <a:cs typeface="Arial" panose="020B0604020202020204"/>
              </a:rPr>
              <a:t>Customers are ACH-debited change order total </a:t>
            </a:r>
          </a:p>
        </p:txBody>
      </p:sp>
    </p:spTree>
    <p:extLst>
      <p:ext uri="{BB962C8B-B14F-4D97-AF65-F5344CB8AC3E}">
        <p14:creationId xmlns:p14="http://schemas.microsoft.com/office/powerpoint/2010/main" val="1358958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F0FC9B5-7F66-084C-A013-2307FD4188A7}"/>
              </a:ext>
            </a:extLst>
          </p:cNvPr>
          <p:cNvSpPr/>
          <p:nvPr/>
        </p:nvSpPr>
        <p:spPr>
          <a:xfrm>
            <a:off x="1906979" y="3156107"/>
            <a:ext cx="7926779" cy="1477328"/>
          </a:xfrm>
          <a:prstGeom prst="rect">
            <a:avLst/>
          </a:prstGeom>
        </p:spPr>
        <p:txBody>
          <a:bodyPr wrap="square">
            <a:spAutoFit/>
          </a:bodyPr>
          <a:lstStyle/>
          <a:p>
            <a:r>
              <a:rPr lang="en-US" b="1" dirty="0">
                <a:latin typeface="+mj-lt"/>
              </a:rPr>
              <a:t>This document contains trade secrets or otherwise confidential information owned by Brink’s, Incorporated. Access to and use of this information is strictly limited and controlled. This document and the information contained herein may not be used, disclosed, or reproduced, in whole or in part, without prior written authorization.</a:t>
            </a:r>
          </a:p>
        </p:txBody>
      </p:sp>
      <p:sp>
        <p:nvSpPr>
          <p:cNvPr id="7" name="TextBox 6">
            <a:extLst>
              <a:ext uri="{FF2B5EF4-FFF2-40B4-BE49-F238E27FC236}">
                <a16:creationId xmlns:a16="http://schemas.microsoft.com/office/drawing/2014/main" xmlns="" id="{6970139B-D8F9-D242-ABB0-12AD2955134A}"/>
              </a:ext>
            </a:extLst>
          </p:cNvPr>
          <p:cNvSpPr txBox="1"/>
          <p:nvPr/>
        </p:nvSpPr>
        <p:spPr>
          <a:xfrm>
            <a:off x="1933699" y="2415886"/>
            <a:ext cx="7926779" cy="507831"/>
          </a:xfrm>
          <a:prstGeom prst="rect">
            <a:avLst/>
          </a:prstGeom>
        </p:spPr>
        <p:txBody>
          <a:bodyPr wrap="square" lIns="0" tIns="0" rIns="0" bIns="0" rtlCol="0">
            <a:spAutoFit/>
          </a:bodyPr>
          <a:lstStyle/>
          <a:p>
            <a:pPr>
              <a:spcAft>
                <a:spcPts val="900"/>
              </a:spcAft>
            </a:pPr>
            <a:r>
              <a:rPr lang="en-US" sz="3300" b="1" dirty="0">
                <a:latin typeface="+mj-lt"/>
              </a:rPr>
              <a:t>Proprietary and Confidential</a:t>
            </a:r>
          </a:p>
        </p:txBody>
      </p:sp>
      <p:cxnSp>
        <p:nvCxnSpPr>
          <p:cNvPr id="9" name="Straight Connector 8">
            <a:extLst>
              <a:ext uri="{FF2B5EF4-FFF2-40B4-BE49-F238E27FC236}">
                <a16:creationId xmlns:a16="http://schemas.microsoft.com/office/drawing/2014/main" xmlns="" id="{77B566A8-E525-DB42-BE8E-51E2F385F3FA}"/>
              </a:ext>
            </a:extLst>
          </p:cNvPr>
          <p:cNvCxnSpPr/>
          <p:nvPr/>
        </p:nvCxnSpPr>
        <p:spPr>
          <a:xfrm>
            <a:off x="1951515" y="2966612"/>
            <a:ext cx="792677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16268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A78B774-F54D-E54A-AD49-8B63FE220DFA}"/>
              </a:ext>
            </a:extLst>
          </p:cNvPr>
          <p:cNvSpPr>
            <a:spLocks noGrp="1"/>
          </p:cNvSpPr>
          <p:nvPr>
            <p:ph type="body" sz="quarter" idx="14"/>
          </p:nvPr>
        </p:nvSpPr>
        <p:spPr>
          <a:xfrm>
            <a:off x="568452" y="2002118"/>
            <a:ext cx="8305800" cy="2956194"/>
          </a:xfrm>
        </p:spPr>
        <p:txBody>
          <a:bodyPr/>
          <a:lstStyle/>
          <a:p>
            <a:pPr marL="0" indent="0">
              <a:buNone/>
            </a:pPr>
            <a:r>
              <a:rPr lang="en-US" b="1" u="sng" dirty="0" smtClean="0">
                <a:solidFill>
                  <a:schemeClr val="tx1"/>
                </a:solidFill>
              </a:rPr>
              <a:t>Brink’s </a:t>
            </a:r>
            <a:r>
              <a:rPr lang="en-US" b="1" u="sng" dirty="0">
                <a:solidFill>
                  <a:schemeClr val="tx1"/>
                </a:solidFill>
              </a:rPr>
              <a:t>Complete</a:t>
            </a:r>
            <a:r>
              <a:rPr lang="en-US" u="sng" dirty="0">
                <a:solidFill>
                  <a:schemeClr val="tx1"/>
                </a:solidFill>
              </a:rPr>
              <a:t> </a:t>
            </a:r>
            <a:r>
              <a:rPr lang="en-US" b="1" u="sng" dirty="0">
                <a:solidFill>
                  <a:schemeClr val="tx1"/>
                </a:solidFill>
              </a:rPr>
              <a:t>Subscription includes:</a:t>
            </a:r>
          </a:p>
          <a:p>
            <a:pPr lvl="1"/>
            <a:r>
              <a:rPr lang="en-US" dirty="0">
                <a:solidFill>
                  <a:schemeClr val="tx1"/>
                </a:solidFill>
              </a:rPr>
              <a:t> </a:t>
            </a:r>
            <a:r>
              <a:rPr lang="en-US" dirty="0" smtClean="0">
                <a:solidFill>
                  <a:schemeClr val="tx1"/>
                </a:solidFill>
              </a:rPr>
              <a:t>Device</a:t>
            </a:r>
            <a:endParaRPr lang="en-US" dirty="0">
              <a:solidFill>
                <a:schemeClr val="tx1"/>
              </a:solidFill>
            </a:endParaRPr>
          </a:p>
          <a:p>
            <a:pPr lvl="1"/>
            <a:r>
              <a:rPr lang="en-US" dirty="0">
                <a:solidFill>
                  <a:schemeClr val="tx1"/>
                </a:solidFill>
              </a:rPr>
              <a:t> </a:t>
            </a:r>
            <a:r>
              <a:rPr lang="en-US" dirty="0" smtClean="0">
                <a:solidFill>
                  <a:schemeClr val="tx1"/>
                </a:solidFill>
              </a:rPr>
              <a:t>Device CIT Service</a:t>
            </a:r>
            <a:endParaRPr lang="en-US" dirty="0">
              <a:solidFill>
                <a:schemeClr val="tx1"/>
              </a:solidFill>
            </a:endParaRPr>
          </a:p>
          <a:p>
            <a:pPr lvl="1"/>
            <a:r>
              <a:rPr lang="en-US" dirty="0">
                <a:solidFill>
                  <a:schemeClr val="tx1"/>
                </a:solidFill>
              </a:rPr>
              <a:t> </a:t>
            </a:r>
            <a:r>
              <a:rPr lang="en-US" dirty="0" smtClean="0">
                <a:solidFill>
                  <a:schemeClr val="tx1"/>
                </a:solidFill>
              </a:rPr>
              <a:t>Enhanced </a:t>
            </a:r>
            <a:r>
              <a:rPr lang="en-US" dirty="0">
                <a:solidFill>
                  <a:schemeClr val="tx1"/>
                </a:solidFill>
              </a:rPr>
              <a:t>Content Guarantee</a:t>
            </a:r>
          </a:p>
          <a:p>
            <a:pPr lvl="1"/>
            <a:r>
              <a:rPr lang="en-US" dirty="0">
                <a:solidFill>
                  <a:schemeClr val="tx1"/>
                </a:solidFill>
              </a:rPr>
              <a:t> </a:t>
            </a:r>
            <a:r>
              <a:rPr lang="en-US" dirty="0" smtClean="0">
                <a:solidFill>
                  <a:schemeClr val="tx1"/>
                </a:solidFill>
              </a:rPr>
              <a:t>Device Maintenance</a:t>
            </a:r>
            <a:endParaRPr lang="en-US" dirty="0">
              <a:solidFill>
                <a:schemeClr val="tx1"/>
              </a:solidFill>
            </a:endParaRPr>
          </a:p>
          <a:p>
            <a:pPr lvl="1"/>
            <a:r>
              <a:rPr lang="en-US" dirty="0">
                <a:solidFill>
                  <a:schemeClr val="tx1"/>
                </a:solidFill>
              </a:rPr>
              <a:t> </a:t>
            </a:r>
            <a:r>
              <a:rPr lang="en-US" dirty="0" smtClean="0">
                <a:solidFill>
                  <a:schemeClr val="tx1"/>
                </a:solidFill>
              </a:rPr>
              <a:t>Brink’s </a:t>
            </a:r>
            <a:r>
              <a:rPr lang="en-US" dirty="0">
                <a:solidFill>
                  <a:schemeClr val="tx1"/>
                </a:solidFill>
              </a:rPr>
              <a:t>24SEVEN</a:t>
            </a:r>
          </a:p>
          <a:p>
            <a:pPr lvl="1"/>
            <a:r>
              <a:rPr lang="en-US" dirty="0">
                <a:solidFill>
                  <a:schemeClr val="tx1"/>
                </a:solidFill>
              </a:rPr>
              <a:t> Brink’s Direct Credit</a:t>
            </a:r>
          </a:p>
          <a:p>
            <a:pPr lvl="1"/>
            <a:r>
              <a:rPr lang="en-US" dirty="0" smtClean="0">
                <a:solidFill>
                  <a:schemeClr val="tx1"/>
                </a:solidFill>
              </a:rPr>
              <a:t> Device Delivery &amp; Installation </a:t>
            </a:r>
          </a:p>
        </p:txBody>
      </p:sp>
      <p:grpSp>
        <p:nvGrpSpPr>
          <p:cNvPr id="5" name="Group 4">
            <a:extLst>
              <a:ext uri="{FF2B5EF4-FFF2-40B4-BE49-F238E27FC236}">
                <a16:creationId xmlns:a16="http://schemas.microsoft.com/office/drawing/2014/main" xmlns="" id="{B9EAAADC-BC36-174B-8192-F2FEA1AA81CC}"/>
              </a:ext>
            </a:extLst>
          </p:cNvPr>
          <p:cNvGrpSpPr/>
          <p:nvPr/>
        </p:nvGrpSpPr>
        <p:grpSpPr>
          <a:xfrm>
            <a:off x="6542247" y="2057072"/>
            <a:ext cx="3948469" cy="3948469"/>
            <a:chOff x="4563693" y="1216622"/>
            <a:chExt cx="3948469" cy="3948469"/>
          </a:xfrm>
        </p:grpSpPr>
        <p:sp>
          <p:nvSpPr>
            <p:cNvPr id="7" name="Oval 6">
              <a:extLst>
                <a:ext uri="{FF2B5EF4-FFF2-40B4-BE49-F238E27FC236}">
                  <a16:creationId xmlns:a16="http://schemas.microsoft.com/office/drawing/2014/main" xmlns="" id="{FCE401AE-8EFA-B643-8789-C1CE5BAA2BAE}"/>
                </a:ext>
              </a:extLst>
            </p:cNvPr>
            <p:cNvSpPr/>
            <p:nvPr/>
          </p:nvSpPr>
          <p:spPr>
            <a:xfrm>
              <a:off x="4563693" y="1216622"/>
              <a:ext cx="3948469" cy="3948469"/>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extBox 8">
              <a:extLst>
                <a:ext uri="{FF2B5EF4-FFF2-40B4-BE49-F238E27FC236}">
                  <a16:creationId xmlns:a16="http://schemas.microsoft.com/office/drawing/2014/main" xmlns="" id="{747BD2CA-50A5-F94B-B3E1-48650D649777}"/>
                </a:ext>
              </a:extLst>
            </p:cNvPr>
            <p:cNvSpPr txBox="1"/>
            <p:nvPr/>
          </p:nvSpPr>
          <p:spPr>
            <a:xfrm>
              <a:off x="5037014" y="2070400"/>
              <a:ext cx="3198147" cy="1523494"/>
            </a:xfrm>
            <a:prstGeom prst="rect">
              <a:avLst/>
            </a:prstGeom>
            <a:ln w="25400">
              <a:noFill/>
            </a:ln>
          </p:spPr>
          <p:txBody>
            <a:bodyPr wrap="square" lIns="91440" tIns="91440" rIns="45720" bIns="45720" rtlCol="0">
              <a:spAutoFit/>
            </a:bodyPr>
            <a:lstStyle/>
            <a:p>
              <a:pPr algn="ctr">
                <a:lnSpc>
                  <a:spcPts val="3620"/>
                </a:lnSpc>
                <a:spcAft>
                  <a:spcPts val="300"/>
                </a:spcAft>
                <a:buClr>
                  <a:srgbClr val="404040"/>
                </a:buClr>
                <a:defRPr/>
              </a:pPr>
              <a:r>
                <a:rPr lang="en-US" sz="3600" b="1" dirty="0" smtClean="0">
                  <a:solidFill>
                    <a:srgbClr val="5FA4CE"/>
                  </a:solidFill>
                </a:rPr>
                <a:t>Easy Monthly Subscription Billing</a:t>
              </a:r>
              <a:endParaRPr lang="en-US" sz="2000" dirty="0">
                <a:solidFill>
                  <a:srgbClr val="404040"/>
                </a:solidFill>
              </a:endParaRPr>
            </a:p>
          </p:txBody>
        </p:sp>
      </p:grpSp>
      <p:sp>
        <p:nvSpPr>
          <p:cNvPr id="12" name="TextBox 11">
            <a:extLst>
              <a:ext uri="{FF2B5EF4-FFF2-40B4-BE49-F238E27FC236}">
                <a16:creationId xmlns:a16="http://schemas.microsoft.com/office/drawing/2014/main" xmlns="" id="{813542CC-BBFA-A242-946F-6442DA1B6B13}"/>
              </a:ext>
            </a:extLst>
          </p:cNvPr>
          <p:cNvSpPr txBox="1"/>
          <p:nvPr/>
        </p:nvSpPr>
        <p:spPr>
          <a:xfrm>
            <a:off x="561974" y="1143563"/>
            <a:ext cx="11071225" cy="461665"/>
          </a:xfrm>
          <a:prstGeom prst="rect">
            <a:avLst/>
          </a:prstGeom>
          <a:solidFill>
            <a:srgbClr val="5FA4CE"/>
          </a:solidFill>
        </p:spPr>
        <p:txBody>
          <a:bodyPr wrap="square" lIns="0" tIns="91440" rIns="0" bIns="91440" rtlCol="0" anchor="t">
            <a:spAutoFit/>
          </a:bodyPr>
          <a:lstStyle/>
          <a:p>
            <a:pPr marL="857250">
              <a:spcAft>
                <a:spcPts val="1200"/>
              </a:spcAft>
            </a:pPr>
            <a:r>
              <a:rPr lang="en-US" b="1" spc="-50" dirty="0">
                <a:solidFill>
                  <a:srgbClr val="FFFFFF"/>
                </a:solidFill>
              </a:rPr>
              <a:t>Brink's </a:t>
            </a:r>
            <a:r>
              <a:rPr lang="en-US" b="1" spc="-50" dirty="0" smtClean="0">
                <a:solidFill>
                  <a:srgbClr val="FFFFFF"/>
                </a:solidFill>
              </a:rPr>
              <a:t>Complete enables a simple, hassle free subscription service</a:t>
            </a:r>
            <a:endParaRPr lang="en-US" b="1" spc="-50" dirty="0">
              <a:solidFill>
                <a:srgbClr val="FFFFFF"/>
              </a:solidFill>
            </a:endParaRPr>
          </a:p>
        </p:txBody>
      </p:sp>
      <p:grpSp>
        <p:nvGrpSpPr>
          <p:cNvPr id="13" name="Group 12">
            <a:extLst>
              <a:ext uri="{FF2B5EF4-FFF2-40B4-BE49-F238E27FC236}">
                <a16:creationId xmlns:a16="http://schemas.microsoft.com/office/drawing/2014/main" xmlns="" id="{39917E59-E4C8-544E-816F-A92A43B5C101}"/>
              </a:ext>
            </a:extLst>
          </p:cNvPr>
          <p:cNvGrpSpPr/>
          <p:nvPr/>
        </p:nvGrpSpPr>
        <p:grpSpPr>
          <a:xfrm>
            <a:off x="727179" y="1219676"/>
            <a:ext cx="392349" cy="338791"/>
            <a:chOff x="361378" y="1379029"/>
            <a:chExt cx="422846" cy="365125"/>
          </a:xfrm>
        </p:grpSpPr>
        <p:sp>
          <p:nvSpPr>
            <p:cNvPr id="14" name="Oval 13">
              <a:extLst>
                <a:ext uri="{FF2B5EF4-FFF2-40B4-BE49-F238E27FC236}">
                  <a16:creationId xmlns:a16="http://schemas.microsoft.com/office/drawing/2014/main" xmlns="" id="{38D2070A-FE65-C446-A34F-5D2860A39364}"/>
                </a:ext>
              </a:extLst>
            </p:cNvPr>
            <p:cNvSpPr/>
            <p:nvPr/>
          </p:nvSpPr>
          <p:spPr>
            <a:xfrm>
              <a:off x="419099" y="1379029"/>
              <a:ext cx="365125" cy="365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ight Arrow 14">
              <a:extLst>
                <a:ext uri="{FF2B5EF4-FFF2-40B4-BE49-F238E27FC236}">
                  <a16:creationId xmlns:a16="http://schemas.microsoft.com/office/drawing/2014/main" xmlns="" id="{2495C6E2-EC26-6D4A-B9F3-6B9347AC3555}"/>
                </a:ext>
              </a:extLst>
            </p:cNvPr>
            <p:cNvSpPr/>
            <p:nvPr/>
          </p:nvSpPr>
          <p:spPr>
            <a:xfrm>
              <a:off x="361378" y="1440638"/>
              <a:ext cx="365125" cy="241907"/>
            </a:xfrm>
            <a:prstGeom prst="rightArrow">
              <a:avLst>
                <a:gd name="adj1" fmla="val 50000"/>
                <a:gd name="adj2" fmla="val 53937"/>
              </a:avLst>
            </a:prstGeom>
            <a:solidFill>
              <a:srgbClr val="5FA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7" name="Rectangle 16"/>
          <p:cNvSpPr/>
          <p:nvPr/>
        </p:nvSpPr>
        <p:spPr>
          <a:xfrm>
            <a:off x="443795" y="552504"/>
            <a:ext cx="4158511" cy="430887"/>
          </a:xfrm>
          <a:prstGeom prst="rect">
            <a:avLst/>
          </a:prstGeom>
        </p:spPr>
        <p:txBody>
          <a:bodyPr wrap="none">
            <a:spAutoFit/>
          </a:bodyPr>
          <a:lstStyle/>
          <a:p>
            <a:r>
              <a:rPr lang="en-US" sz="2200" b="1" dirty="0" smtClean="0">
                <a:solidFill>
                  <a:srgbClr val="0A4A8E"/>
                </a:solidFill>
                <a:ea typeface="+mj-ea"/>
                <a:cs typeface="Arial"/>
              </a:rPr>
              <a:t>Monthly Subscription Service</a:t>
            </a:r>
            <a:endParaRPr lang="en-US" dirty="0"/>
          </a:p>
        </p:txBody>
      </p:sp>
    </p:spTree>
    <p:extLst>
      <p:ext uri="{BB962C8B-B14F-4D97-AF65-F5344CB8AC3E}">
        <p14:creationId xmlns:p14="http://schemas.microsoft.com/office/powerpoint/2010/main" val="3213050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US"/>
          </a:p>
        </p:txBody>
      </p:sp>
      <p:sp>
        <p:nvSpPr>
          <p:cNvPr id="3" name="Text Placeholder 2"/>
          <p:cNvSpPr>
            <a:spLocks noGrp="1"/>
          </p:cNvSpPr>
          <p:nvPr>
            <p:ph type="body" sz="quarter" idx="14"/>
          </p:nvPr>
        </p:nvSpPr>
        <p:spPr>
          <a:xfrm>
            <a:off x="558800" y="1100364"/>
            <a:ext cx="11070336" cy="978729"/>
          </a:xfrm>
        </p:spPr>
        <p:txBody>
          <a:bodyPr/>
          <a:lstStyle/>
          <a:p>
            <a:r>
              <a:rPr lang="en-US" dirty="0" smtClean="0">
                <a:solidFill>
                  <a:schemeClr val="tx1"/>
                </a:solidFill>
              </a:rPr>
              <a:t>Review scope, and team </a:t>
            </a:r>
          </a:p>
          <a:p>
            <a:r>
              <a:rPr lang="en-US" dirty="0" smtClean="0">
                <a:solidFill>
                  <a:schemeClr val="tx1"/>
                </a:solidFill>
              </a:rPr>
              <a:t>Align on key tasks within onboarding </a:t>
            </a:r>
          </a:p>
          <a:p>
            <a:r>
              <a:rPr lang="en-US" dirty="0" smtClean="0">
                <a:solidFill>
                  <a:schemeClr val="tx1"/>
                </a:solidFill>
              </a:rPr>
              <a:t>Review next steps</a:t>
            </a:r>
            <a:endParaRPr lang="en-US" dirty="0">
              <a:solidFill>
                <a:schemeClr val="tx1"/>
              </a:solidFill>
            </a:endParaRPr>
          </a:p>
        </p:txBody>
      </p:sp>
      <p:sp>
        <p:nvSpPr>
          <p:cNvPr id="5" name="Title 4"/>
          <p:cNvSpPr>
            <a:spLocks noGrp="1"/>
          </p:cNvSpPr>
          <p:nvPr>
            <p:ph type="title"/>
          </p:nvPr>
        </p:nvSpPr>
        <p:spPr/>
        <p:txBody>
          <a:bodyPr/>
          <a:lstStyle/>
          <a:p>
            <a:r>
              <a:rPr lang="en-US" dirty="0" smtClean="0"/>
              <a:t>Objectives</a:t>
            </a:r>
            <a:endParaRPr lang="en-US" dirty="0"/>
          </a:p>
        </p:txBody>
      </p:sp>
      <p:sp>
        <p:nvSpPr>
          <p:cNvPr id="6" name="Footer Placeholder 5"/>
          <p:cNvSpPr>
            <a:spLocks noGrp="1"/>
          </p:cNvSpPr>
          <p:nvPr>
            <p:ph type="ftr" sz="quarter" idx="3"/>
          </p:nvPr>
        </p:nvSpPr>
        <p:spPr/>
        <p:txBody>
          <a:bodyPr/>
          <a:lstStyle/>
          <a:p>
            <a:pPr algn="r"/>
            <a:r>
              <a:rPr lang="en-US" smtClean="0"/>
              <a:t>For Internal Use Only</a:t>
            </a:r>
            <a:endParaRPr lang="en-US"/>
          </a:p>
        </p:txBody>
      </p:sp>
      <p:sp>
        <p:nvSpPr>
          <p:cNvPr id="7" name="Slide Number Placeholder 6"/>
          <p:cNvSpPr>
            <a:spLocks noGrp="1"/>
          </p:cNvSpPr>
          <p:nvPr>
            <p:ph type="sldNum" sz="quarter" idx="4"/>
          </p:nvPr>
        </p:nvSpPr>
        <p:spPr/>
        <p:txBody>
          <a:bodyPr/>
          <a:lstStyle/>
          <a:p>
            <a:r>
              <a:rPr lang="en-US" sz="1200" smtClean="0">
                <a:solidFill>
                  <a:srgbClr val="5FA4CE"/>
                </a:solidFill>
              </a:rPr>
              <a:t>|</a:t>
            </a:r>
            <a:r>
              <a:rPr lang="en-US" smtClean="0"/>
              <a:t>     </a:t>
            </a:r>
            <a:fld id="{7382EA2F-0139-5545-B2F7-0771B570C23C}" type="slidenum">
              <a:rPr lang="en-US" smtClean="0"/>
              <a:pPr/>
              <a:t>3</a:t>
            </a:fld>
            <a:endParaRPr lang="en-US"/>
          </a:p>
        </p:txBody>
      </p:sp>
    </p:spTree>
    <p:extLst>
      <p:ext uri="{BB962C8B-B14F-4D97-AF65-F5344CB8AC3E}">
        <p14:creationId xmlns:p14="http://schemas.microsoft.com/office/powerpoint/2010/main" val="4026627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31A2BAB-05E9-5D4B-B790-554BEA0070E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21440" y="335"/>
            <a:ext cx="7469964" cy="6857330"/>
          </a:xfrm>
          <a:prstGeom prst="rect">
            <a:avLst/>
          </a:prstGeom>
        </p:spPr>
      </p:pic>
      <p:sp>
        <p:nvSpPr>
          <p:cNvPr id="20" name="Title 1">
            <a:extLst>
              <a:ext uri="{FF2B5EF4-FFF2-40B4-BE49-F238E27FC236}">
                <a16:creationId xmlns:a16="http://schemas.microsoft.com/office/drawing/2014/main" xmlns="" id="{CF4FEC58-B96A-9C4D-9CB3-9E49F7C42D4D}"/>
              </a:ext>
            </a:extLst>
          </p:cNvPr>
          <p:cNvSpPr>
            <a:spLocks noGrp="1"/>
          </p:cNvSpPr>
          <p:nvPr>
            <p:ph type="title"/>
          </p:nvPr>
        </p:nvSpPr>
        <p:spPr>
          <a:xfrm>
            <a:off x="622166" y="1288100"/>
            <a:ext cx="3627428" cy="816823"/>
          </a:xfrm>
        </p:spPr>
        <p:txBody>
          <a:bodyPr/>
          <a:lstStyle/>
          <a:p>
            <a:pPr>
              <a:lnSpc>
                <a:spcPts val="3000"/>
              </a:lnSpc>
            </a:pPr>
            <a:r>
              <a:rPr lang="en-US" sz="2700" dirty="0">
                <a:solidFill>
                  <a:srgbClr val="0A4A8E"/>
                </a:solidFill>
              </a:rPr>
              <a:t>Introducing</a:t>
            </a:r>
            <a:br>
              <a:rPr lang="en-US" sz="2700" dirty="0">
                <a:solidFill>
                  <a:srgbClr val="0A4A8E"/>
                </a:solidFill>
              </a:rPr>
            </a:br>
            <a:r>
              <a:rPr lang="en-US" sz="2700" dirty="0">
                <a:solidFill>
                  <a:srgbClr val="0A4A8E"/>
                </a:solidFill>
              </a:rPr>
              <a:t>Brink’s Complete.</a:t>
            </a:r>
          </a:p>
        </p:txBody>
      </p:sp>
      <p:sp>
        <p:nvSpPr>
          <p:cNvPr id="21" name="Text Placeholder 2">
            <a:extLst>
              <a:ext uri="{FF2B5EF4-FFF2-40B4-BE49-F238E27FC236}">
                <a16:creationId xmlns:a16="http://schemas.microsoft.com/office/drawing/2014/main" xmlns="" id="{C4E82DCA-8DC5-DE41-A120-6514CF3B069E}"/>
              </a:ext>
            </a:extLst>
          </p:cNvPr>
          <p:cNvSpPr>
            <a:spLocks noGrp="1"/>
          </p:cNvSpPr>
          <p:nvPr>
            <p:ph type="body" sz="quarter" idx="10"/>
          </p:nvPr>
        </p:nvSpPr>
        <p:spPr>
          <a:xfrm>
            <a:off x="620772" y="563562"/>
            <a:ext cx="2211501" cy="183832"/>
          </a:xfrm>
        </p:spPr>
        <p:txBody>
          <a:bodyPr/>
          <a:lstStyle/>
          <a:p>
            <a:r>
              <a:rPr lang="en-US" sz="1200" dirty="0">
                <a:solidFill>
                  <a:schemeClr val="tx1"/>
                </a:solidFill>
              </a:rPr>
              <a:t>The brink’s solution</a:t>
            </a:r>
          </a:p>
        </p:txBody>
      </p:sp>
      <p:sp>
        <p:nvSpPr>
          <p:cNvPr id="22" name="Text Placeholder 8">
            <a:extLst>
              <a:ext uri="{FF2B5EF4-FFF2-40B4-BE49-F238E27FC236}">
                <a16:creationId xmlns:a16="http://schemas.microsoft.com/office/drawing/2014/main" xmlns="" id="{885ED4DC-2D2D-D345-82C8-6F26288E94C7}"/>
              </a:ext>
            </a:extLst>
          </p:cNvPr>
          <p:cNvSpPr>
            <a:spLocks noGrp="1"/>
          </p:cNvSpPr>
          <p:nvPr>
            <p:ph type="body" sz="quarter" idx="11"/>
          </p:nvPr>
        </p:nvSpPr>
        <p:spPr>
          <a:xfrm>
            <a:off x="625830" y="2212346"/>
            <a:ext cx="3786988" cy="1872455"/>
          </a:xfrm>
        </p:spPr>
        <p:txBody>
          <a:bodyPr/>
          <a:lstStyle/>
          <a:p>
            <a:r>
              <a:rPr lang="en-US" dirty="0"/>
              <a:t>An all-in-one subscription service that </a:t>
            </a:r>
            <a:br>
              <a:rPr lang="en-US" dirty="0"/>
            </a:br>
            <a:r>
              <a:rPr lang="en-US" dirty="0"/>
              <a:t>combines the best of Brink’s hardware,</a:t>
            </a:r>
            <a:br>
              <a:rPr lang="en-US" dirty="0"/>
            </a:br>
            <a:r>
              <a:rPr lang="en-US" dirty="0"/>
              <a:t>software, and services. A turnkey </a:t>
            </a:r>
            <a:r>
              <a:rPr lang="en-US" dirty="0" smtClean="0"/>
              <a:t>solution engineered </a:t>
            </a:r>
            <a:r>
              <a:rPr lang="en-US" dirty="0"/>
              <a:t>to make accepting cash </a:t>
            </a:r>
            <a:r>
              <a:rPr lang="en-US" dirty="0" smtClean="0"/>
              <a:t>easier and </a:t>
            </a:r>
            <a:r>
              <a:rPr lang="en-US" dirty="0"/>
              <a:t>cheaper.</a:t>
            </a:r>
          </a:p>
        </p:txBody>
      </p:sp>
      <p:graphicFrame>
        <p:nvGraphicFramePr>
          <p:cNvPr id="16" name="Table 15">
            <a:extLst>
              <a:ext uri="{FF2B5EF4-FFF2-40B4-BE49-F238E27FC236}">
                <a16:creationId xmlns:a16="http://schemas.microsoft.com/office/drawing/2014/main" xmlns="" id="{7A4A65BC-30DC-4B46-8C7D-D766368B6C6B}"/>
              </a:ext>
            </a:extLst>
          </p:cNvPr>
          <p:cNvGraphicFramePr>
            <a:graphicFrameLocks noGrp="1"/>
          </p:cNvGraphicFramePr>
          <p:nvPr>
            <p:extLst/>
          </p:nvPr>
        </p:nvGraphicFramePr>
        <p:xfrm>
          <a:off x="625830" y="3845113"/>
          <a:ext cx="3504808" cy="2492029"/>
        </p:xfrm>
        <a:graphic>
          <a:graphicData uri="http://schemas.openxmlformats.org/drawingml/2006/table">
            <a:tbl>
              <a:tblPr firstRow="1" bandRow="1">
                <a:tableStyleId>{5C22544A-7EE6-4342-B048-85BDC9FD1C3A}</a:tableStyleId>
              </a:tblPr>
              <a:tblGrid>
                <a:gridCol w="3504808">
                  <a:extLst>
                    <a:ext uri="{9D8B030D-6E8A-4147-A177-3AD203B41FA5}">
                      <a16:colId xmlns:a16="http://schemas.microsoft.com/office/drawing/2014/main" xmlns="" val="793910844"/>
                    </a:ext>
                  </a:extLst>
                </a:gridCol>
              </a:tblGrid>
              <a:tr h="492576">
                <a:tc>
                  <a:txBody>
                    <a:bodyPr/>
                    <a:lstStyle/>
                    <a:p>
                      <a:pPr>
                        <a:lnSpc>
                          <a:spcPts val="2400"/>
                        </a:lnSpc>
                      </a:pPr>
                      <a:r>
                        <a:rPr lang="en-US" sz="1300" b="1" i="0" dirty="0">
                          <a:solidFill>
                            <a:schemeClr val="tx1"/>
                          </a:solidFill>
                          <a:latin typeface="Avenir Next" panose="020B0503020202020204" pitchFamily="34" charset="0"/>
                        </a:rPr>
                        <a:t>Fast</a:t>
                      </a:r>
                      <a:r>
                        <a:rPr lang="en-US" sz="1300" b="1" i="0" baseline="0" dirty="0">
                          <a:solidFill>
                            <a:schemeClr val="tx1"/>
                          </a:solidFill>
                          <a:latin typeface="Avenir Next" panose="020B0503020202020204" pitchFamily="34" charset="0"/>
                        </a:rPr>
                        <a:t> &amp; simple</a:t>
                      </a:r>
                      <a:r>
                        <a:rPr lang="en-US" sz="1300" b="1" i="0" dirty="0">
                          <a:solidFill>
                            <a:schemeClr val="tx1"/>
                          </a:solidFill>
                          <a:latin typeface="Avenir Next" panose="020B0503020202020204" pitchFamily="34" charset="0"/>
                        </a:rPr>
                        <a:t> access to working 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2481395216"/>
                  </a:ext>
                </a:extLst>
              </a:tr>
              <a:tr h="494450">
                <a:tc>
                  <a:txBody>
                    <a:bodyPr/>
                    <a:lstStyle/>
                    <a:p>
                      <a:pPr>
                        <a:lnSpc>
                          <a:spcPts val="2400"/>
                        </a:lnSpc>
                      </a:pPr>
                      <a:r>
                        <a:rPr lang="en-US" sz="1300" b="1" i="0" dirty="0">
                          <a:solidFill>
                            <a:schemeClr val="tx1"/>
                          </a:solidFill>
                          <a:latin typeface="Avenir Next"/>
                        </a:rPr>
                        <a:t>Streamlined cash</a:t>
                      </a:r>
                      <a:r>
                        <a:rPr lang="en-US" sz="1300" b="1" i="0" baseline="0" dirty="0">
                          <a:solidFill>
                            <a:schemeClr val="tx1"/>
                          </a:solidFill>
                          <a:latin typeface="Avenir Next"/>
                        </a:rPr>
                        <a:t> handling operations</a:t>
                      </a:r>
                      <a:endParaRPr lang="en-US" sz="1300" b="1" i="0" dirty="0">
                        <a:solidFill>
                          <a:schemeClr val="tx1"/>
                        </a:solidFill>
                        <a:latin typeface="Avenir Next" panose="020B0503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199136531"/>
                  </a:ext>
                </a:extLst>
              </a:tr>
              <a:tr h="494449">
                <a:tc>
                  <a:txBody>
                    <a:bodyPr/>
                    <a:lstStyle/>
                    <a:p>
                      <a:pPr>
                        <a:lnSpc>
                          <a:spcPts val="2400"/>
                        </a:lnSpc>
                      </a:pPr>
                      <a:r>
                        <a:rPr lang="en-US" sz="1300" b="1" i="0" dirty="0">
                          <a:solidFill>
                            <a:schemeClr val="tx1"/>
                          </a:solidFill>
                          <a:latin typeface="Avenir Next" panose="020B0503020202020204" pitchFamily="34" charset="0"/>
                        </a:rPr>
                        <a:t>Reduced banking</a:t>
                      </a:r>
                      <a:r>
                        <a:rPr lang="en-US" sz="1300" b="1" i="0" baseline="0" dirty="0">
                          <a:solidFill>
                            <a:schemeClr val="tx1"/>
                          </a:solidFill>
                          <a:latin typeface="Avenir Next" panose="020B0503020202020204" pitchFamily="34" charset="0"/>
                        </a:rPr>
                        <a:t> fees and </a:t>
                      </a:r>
                      <a:r>
                        <a:rPr lang="en-US" sz="1300" b="1" i="0" dirty="0">
                          <a:solidFill>
                            <a:schemeClr val="tx1"/>
                          </a:solidFill>
                          <a:latin typeface="Avenir Next" panose="020B0503020202020204" pitchFamily="34" charset="0"/>
                        </a:rPr>
                        <a:t>cost of cash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2814536933"/>
                  </a:ext>
                </a:extLst>
              </a:tr>
              <a:tr h="505277">
                <a:tc>
                  <a:txBody>
                    <a:bodyPr/>
                    <a:lstStyle/>
                    <a:p>
                      <a:pPr>
                        <a:lnSpc>
                          <a:spcPts val="2400"/>
                        </a:lnSpc>
                      </a:pPr>
                      <a:r>
                        <a:rPr lang="en-US" sz="1300" b="1" i="0" dirty="0">
                          <a:solidFill>
                            <a:schemeClr val="tx1"/>
                          </a:solidFill>
                          <a:latin typeface="Avenir Next" panose="020B0503020202020204" pitchFamily="34" charset="0"/>
                        </a:rPr>
                        <a:t>Improved</a:t>
                      </a:r>
                      <a:r>
                        <a:rPr lang="en-US" sz="1300" b="1" i="0" baseline="0" dirty="0">
                          <a:solidFill>
                            <a:schemeClr val="tx1"/>
                          </a:solidFill>
                          <a:latin typeface="Avenir Next" panose="020B0503020202020204" pitchFamily="34" charset="0"/>
                        </a:rPr>
                        <a:t> c</a:t>
                      </a:r>
                      <a:r>
                        <a:rPr lang="en-US" sz="1300" b="1" i="0" dirty="0">
                          <a:solidFill>
                            <a:schemeClr val="tx1"/>
                          </a:solidFill>
                          <a:latin typeface="Avenir Next" panose="020B0503020202020204" pitchFamily="34" charset="0"/>
                        </a:rPr>
                        <a:t>ash visibility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3219657778"/>
                  </a:ext>
                </a:extLst>
              </a:tr>
              <a:tr h="505277">
                <a:tc>
                  <a:txBody>
                    <a:bodyPr/>
                    <a:lstStyle/>
                    <a:p>
                      <a:pPr>
                        <a:lnSpc>
                          <a:spcPts val="2400"/>
                        </a:lnSpc>
                      </a:pPr>
                      <a:r>
                        <a:rPr lang="en-US" sz="1300" b="1" i="0" dirty="0">
                          <a:solidFill>
                            <a:schemeClr val="tx1"/>
                          </a:solidFill>
                          <a:latin typeface="Avenir Next" panose="020B0503020202020204" pitchFamily="34" charset="0"/>
                        </a:rPr>
                        <a:t>Reduced risk of internal &amp;</a:t>
                      </a:r>
                      <a:r>
                        <a:rPr lang="en-US" sz="1300" b="1" i="0" baseline="0" dirty="0">
                          <a:solidFill>
                            <a:schemeClr val="tx1"/>
                          </a:solidFill>
                          <a:latin typeface="Avenir Next" panose="020B0503020202020204" pitchFamily="34" charset="0"/>
                        </a:rPr>
                        <a:t> external theft</a:t>
                      </a:r>
                      <a:endParaRPr lang="en-US" sz="1300" b="1" i="0" dirty="0">
                        <a:solidFill>
                          <a:schemeClr val="tx1"/>
                        </a:solidFill>
                        <a:latin typeface="Avenir Next" panose="020B0503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2818" y="109267"/>
            <a:ext cx="7796409" cy="6324843"/>
          </a:xfrm>
          <a:prstGeom prst="rect">
            <a:avLst/>
          </a:prstGeom>
        </p:spPr>
      </p:pic>
    </p:spTree>
    <p:extLst>
      <p:ext uri="{BB962C8B-B14F-4D97-AF65-F5344CB8AC3E}">
        <p14:creationId xmlns:p14="http://schemas.microsoft.com/office/powerpoint/2010/main" val="4154068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xmlns="" id="{6667EE49-0894-9144-8468-9491D63C8764}"/>
              </a:ext>
            </a:extLst>
          </p:cNvPr>
          <p:cNvSpPr txBox="1"/>
          <p:nvPr/>
        </p:nvSpPr>
        <p:spPr>
          <a:xfrm>
            <a:off x="1524000" y="5458767"/>
            <a:ext cx="9144000" cy="797671"/>
          </a:xfrm>
          <a:prstGeom prst="rect">
            <a:avLst/>
          </a:prstGeom>
          <a:solidFill>
            <a:srgbClr val="0A4A8E"/>
          </a:solidFill>
        </p:spPr>
        <p:txBody>
          <a:bodyPr wrap="square" tIns="0" bIns="0" rtlCol="0" anchor="ctr">
            <a:noAutofit/>
          </a:bodyPr>
          <a:lstStyle/>
          <a:p>
            <a:pPr algn="ctr">
              <a:spcAft>
                <a:spcPts val="1200"/>
              </a:spcAft>
            </a:pPr>
            <a:r>
              <a:rPr lang="en-US" b="1" dirty="0">
                <a:solidFill>
                  <a:srgbClr val="FFFFFF"/>
                </a:solidFill>
              </a:rPr>
              <a:t>Brink’s Complete eliminates customer trips to the bank, improves employee safety, reduces losses and minimizes Brink’s stops in stores.</a:t>
            </a:r>
          </a:p>
        </p:txBody>
      </p:sp>
      <p:sp>
        <p:nvSpPr>
          <p:cNvPr id="8" name="Title 9">
            <a:extLst>
              <a:ext uri="{FF2B5EF4-FFF2-40B4-BE49-F238E27FC236}">
                <a16:creationId xmlns:a16="http://schemas.microsoft.com/office/drawing/2014/main" xmlns="" id="{FAF6D57F-565F-724E-BF44-A98F6AC9A2F1}"/>
              </a:ext>
            </a:extLst>
          </p:cNvPr>
          <p:cNvSpPr txBox="1">
            <a:spLocks/>
          </p:cNvSpPr>
          <p:nvPr/>
        </p:nvSpPr>
        <p:spPr>
          <a:xfrm>
            <a:off x="561975" y="603270"/>
            <a:ext cx="8305800" cy="304699"/>
          </a:xfrm>
          <a:prstGeom prst="rect">
            <a:avLst/>
          </a:prstGeom>
        </p:spPr>
        <p:txBody>
          <a:bodyPr vert="horz" wrap="square" lIns="0" tIns="0" rIns="0" bIns="0" rtlCol="0" anchor="b" anchorCtr="0">
            <a:spAutoFit/>
          </a:bodyPr>
          <a:lstStyle>
            <a:lvl1pPr algn="l" defTabSz="914400" rtl="0" eaLnBrk="1" latinLnBrk="0" hangingPunct="1">
              <a:lnSpc>
                <a:spcPct val="90000"/>
              </a:lnSpc>
              <a:spcBef>
                <a:spcPct val="0"/>
              </a:spcBef>
              <a:buNone/>
              <a:defRPr sz="2200" b="1" kern="1200">
                <a:solidFill>
                  <a:srgbClr val="0A4A8E"/>
                </a:solidFill>
                <a:latin typeface="+mj-lt"/>
                <a:ea typeface="+mj-ea"/>
                <a:cs typeface="+mj-cs"/>
              </a:defRPr>
            </a:lvl1pPr>
          </a:lstStyle>
          <a:p>
            <a:r>
              <a:rPr lang="en-US" dirty="0"/>
              <a:t>Brink’s Complete – Seizing the Opportunity  </a:t>
            </a:r>
            <a:endParaRPr lang="en-US" dirty="0">
              <a:solidFill>
                <a:srgbClr val="00B050"/>
              </a:solidFill>
            </a:endParaRPr>
          </a:p>
        </p:txBody>
      </p:sp>
      <p:sp>
        <p:nvSpPr>
          <p:cNvPr id="2" name="TextBox 1"/>
          <p:cNvSpPr txBox="1"/>
          <p:nvPr/>
        </p:nvSpPr>
        <p:spPr>
          <a:xfrm>
            <a:off x="1596154" y="6615906"/>
            <a:ext cx="5435384" cy="169277"/>
          </a:xfrm>
          <a:prstGeom prst="rect">
            <a:avLst/>
          </a:prstGeom>
        </p:spPr>
        <p:txBody>
          <a:bodyPr wrap="square" lIns="0" tIns="0" rIns="0" bIns="0" rtlCol="0">
            <a:spAutoFit/>
          </a:bodyPr>
          <a:lstStyle/>
          <a:p>
            <a:pPr>
              <a:spcAft>
                <a:spcPts val="1200"/>
              </a:spcAft>
            </a:pPr>
            <a:r>
              <a:rPr lang="en-US" sz="1100" dirty="0"/>
              <a:t>*Includes all hardware, software, services and next-day credit.</a:t>
            </a:r>
          </a:p>
        </p:txBody>
      </p:sp>
      <p:grpSp>
        <p:nvGrpSpPr>
          <p:cNvPr id="11" name="Group 10">
            <a:extLst>
              <a:ext uri="{FF2B5EF4-FFF2-40B4-BE49-F238E27FC236}">
                <a16:creationId xmlns:a16="http://schemas.microsoft.com/office/drawing/2014/main" xmlns="" id="{B35B42B7-89E7-9945-ADE7-4B69FAA3850D}"/>
              </a:ext>
            </a:extLst>
          </p:cNvPr>
          <p:cNvGrpSpPr/>
          <p:nvPr/>
        </p:nvGrpSpPr>
        <p:grpSpPr>
          <a:xfrm>
            <a:off x="1208546" y="2670978"/>
            <a:ext cx="844935" cy="751831"/>
            <a:chOff x="277753" y="4515405"/>
            <a:chExt cx="1115190" cy="1040845"/>
          </a:xfrm>
        </p:grpSpPr>
        <p:pic>
          <p:nvPicPr>
            <p:cNvPr id="12" name="Picture 11">
              <a:extLst>
                <a:ext uri="{FF2B5EF4-FFF2-40B4-BE49-F238E27FC236}">
                  <a16:creationId xmlns:a16="http://schemas.microsoft.com/office/drawing/2014/main" xmlns="" id="{3332F86B-5604-1948-9C6E-9CE4D883E905}"/>
                </a:ext>
              </a:extLst>
            </p:cNvPr>
            <p:cNvPicPr>
              <a:picLocks noChangeAspect="1"/>
            </p:cNvPicPr>
            <p:nvPr/>
          </p:nvPicPr>
          <p:blipFill>
            <a:blip r:embed="rId3"/>
            <a:stretch>
              <a:fillRect/>
            </a:stretch>
          </p:blipFill>
          <p:spPr>
            <a:xfrm>
              <a:off x="277753" y="4515405"/>
              <a:ext cx="1115190" cy="1040845"/>
            </a:xfrm>
            <a:prstGeom prst="rect">
              <a:avLst/>
            </a:prstGeom>
          </p:spPr>
        </p:pic>
        <p:pic>
          <p:nvPicPr>
            <p:cNvPr id="13" name="Picture 12">
              <a:extLst>
                <a:ext uri="{FF2B5EF4-FFF2-40B4-BE49-F238E27FC236}">
                  <a16:creationId xmlns:a16="http://schemas.microsoft.com/office/drawing/2014/main" xmlns="" id="{E164CD04-3CE7-B44B-9E9B-B7056ABD361A}"/>
                </a:ext>
              </a:extLst>
            </p:cNvPr>
            <p:cNvPicPr>
              <a:picLocks noChangeAspect="1"/>
            </p:cNvPicPr>
            <p:nvPr/>
          </p:nvPicPr>
          <p:blipFill>
            <a:blip r:embed="rId4" cstate="screen">
              <a:alphaModFix/>
              <a:extLst>
                <a:ext uri="{28A0092B-C50C-407E-A947-70E740481C1C}">
                  <a14:useLocalDpi xmlns:a14="http://schemas.microsoft.com/office/drawing/2010/main"/>
                </a:ext>
              </a:extLst>
            </a:blip>
            <a:stretch>
              <a:fillRect/>
            </a:stretch>
          </p:blipFill>
          <p:spPr>
            <a:xfrm rot="20093761">
              <a:off x="1013123" y="4693415"/>
              <a:ext cx="150284" cy="176348"/>
            </a:xfrm>
            <a:prstGeom prst="rect">
              <a:avLst/>
            </a:prstGeom>
          </p:spPr>
        </p:pic>
      </p:grpSp>
      <p:pic>
        <p:nvPicPr>
          <p:cNvPr id="14" name="Picture 13"/>
          <p:cNvPicPr>
            <a:picLocks noChangeAspect="1"/>
          </p:cNvPicPr>
          <p:nvPr/>
        </p:nvPicPr>
        <p:blipFill>
          <a:blip r:embed="rId5"/>
          <a:srcRect/>
          <a:stretch/>
        </p:blipFill>
        <p:spPr>
          <a:xfrm>
            <a:off x="1163755" y="4656795"/>
            <a:ext cx="885148" cy="442574"/>
          </a:xfrm>
          <a:prstGeom prst="rect">
            <a:avLst/>
          </a:prstGeom>
        </p:spPr>
      </p:pic>
      <p:sp>
        <p:nvSpPr>
          <p:cNvPr id="16" name="Text Placeholder 4">
            <a:extLst>
              <a:ext uri="{FF2B5EF4-FFF2-40B4-BE49-F238E27FC236}">
                <a16:creationId xmlns:a16="http://schemas.microsoft.com/office/drawing/2014/main" xmlns="" id="{031FC304-C090-5141-BE27-08C5E0BA19E0}"/>
              </a:ext>
            </a:extLst>
          </p:cNvPr>
          <p:cNvSpPr txBox="1">
            <a:spLocks/>
          </p:cNvSpPr>
          <p:nvPr/>
        </p:nvSpPr>
        <p:spPr>
          <a:xfrm>
            <a:off x="533520" y="1077257"/>
            <a:ext cx="8316911" cy="249299"/>
          </a:xfrm>
          <a:prstGeom prst="rect">
            <a:avLst/>
          </a:prstGeom>
        </p:spPr>
        <p:txBody>
          <a:bodyPr wrap="square" lIns="0" tIns="0" rIns="0" bIns="0">
            <a:spAutoFit/>
          </a:bodyPr>
          <a:lstStyle>
            <a:lvl1pPr marL="174625" indent="-174625" algn="l" defTabSz="914400" rtl="0" eaLnBrk="1" latinLnBrk="0" hangingPunct="1">
              <a:lnSpc>
                <a:spcPct val="90000"/>
              </a:lnSpc>
              <a:spcBef>
                <a:spcPts val="0"/>
              </a:spcBef>
              <a:spcAft>
                <a:spcPts val="900"/>
              </a:spcAft>
              <a:buClr>
                <a:srgbClr val="404040"/>
              </a:buClr>
              <a:buFont typeface="Arial" panose="020B0604020202020204" pitchFamily="34" charset="0"/>
              <a:buChar char="•"/>
              <a:tabLst/>
              <a:defRPr sz="1800" kern="1200">
                <a:solidFill>
                  <a:srgbClr val="404040"/>
                </a:solidFill>
                <a:latin typeface="+mn-lt"/>
                <a:ea typeface="+mn-ea"/>
                <a:cs typeface="+mn-cs"/>
              </a:defRPr>
            </a:lvl1pPr>
            <a:lvl2pPr marL="400050" indent="-174625" algn="l" defTabSz="914400" rtl="0" eaLnBrk="1" latinLnBrk="0" hangingPunct="1">
              <a:lnSpc>
                <a:spcPct val="90000"/>
              </a:lnSpc>
              <a:spcBef>
                <a:spcPts val="0"/>
              </a:spcBef>
              <a:spcAft>
                <a:spcPts val="1100"/>
              </a:spcAft>
              <a:buClr>
                <a:srgbClr val="404040"/>
              </a:buClr>
              <a:buFont typeface="Arial" panose="020B0604020202020204" pitchFamily="34" charset="0"/>
              <a:buChar char="•"/>
              <a:tabLst/>
              <a:defRPr sz="1800" kern="1200">
                <a:solidFill>
                  <a:srgbClr val="404040"/>
                </a:solidFill>
                <a:latin typeface="+mn-lt"/>
                <a:ea typeface="+mn-ea"/>
                <a:cs typeface="+mn-cs"/>
              </a:defRPr>
            </a:lvl2pPr>
            <a:lvl3pPr marL="628650" indent="-174625" algn="l" defTabSz="914400" rtl="0" eaLnBrk="1" latinLnBrk="0" hangingPunct="1">
              <a:lnSpc>
                <a:spcPct val="90000"/>
              </a:lnSpc>
              <a:spcBef>
                <a:spcPts val="0"/>
              </a:spcBef>
              <a:spcAft>
                <a:spcPts val="1100"/>
              </a:spcAft>
              <a:buClr>
                <a:srgbClr val="404040"/>
              </a:buClr>
              <a:buFont typeface="Arial" panose="020B0604020202020204" pitchFamily="34" charset="0"/>
              <a:buChar char="•"/>
              <a:tabLst/>
              <a:defRPr sz="1800" kern="1200">
                <a:solidFill>
                  <a:srgbClr val="404040"/>
                </a:solidFill>
                <a:latin typeface="+mn-lt"/>
                <a:ea typeface="+mn-ea"/>
                <a:cs typeface="+mn-cs"/>
              </a:defRPr>
            </a:lvl3pPr>
            <a:lvl4pPr marL="857250" indent="-174625" algn="l" defTabSz="914400" rtl="0" eaLnBrk="1" latinLnBrk="0" hangingPunct="1">
              <a:lnSpc>
                <a:spcPct val="90000"/>
              </a:lnSpc>
              <a:spcBef>
                <a:spcPts val="0"/>
              </a:spcBef>
              <a:spcAft>
                <a:spcPts val="1100"/>
              </a:spcAft>
              <a:buClr>
                <a:srgbClr val="404040"/>
              </a:buClr>
              <a:buFont typeface="Arial" panose="020B0604020202020204" pitchFamily="34" charset="0"/>
              <a:buChar char="•"/>
              <a:tabLst/>
              <a:defRPr sz="1800" kern="1200">
                <a:solidFill>
                  <a:srgbClr val="404040"/>
                </a:solidFill>
                <a:latin typeface="+mn-lt"/>
                <a:ea typeface="+mn-ea"/>
                <a:cs typeface="+mn-cs"/>
              </a:defRPr>
            </a:lvl4pPr>
            <a:lvl5pPr marL="1085850" indent="-174625" algn="l" defTabSz="914400" rtl="0" eaLnBrk="1" latinLnBrk="0" hangingPunct="1">
              <a:lnSpc>
                <a:spcPct val="90000"/>
              </a:lnSpc>
              <a:spcBef>
                <a:spcPts val="0"/>
              </a:spcBef>
              <a:spcAft>
                <a:spcPts val="1100"/>
              </a:spcAft>
              <a:buClr>
                <a:srgbClr val="404040"/>
              </a:buClr>
              <a:buFont typeface="Arial" panose="020B0604020202020204" pitchFamily="34" charset="0"/>
              <a:buChar char="•"/>
              <a:tabLst/>
              <a:defRPr sz="18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Subscription service reduces cost and simplifies cash management. </a:t>
            </a:r>
          </a:p>
        </p:txBody>
      </p:sp>
      <p:sp>
        <p:nvSpPr>
          <p:cNvPr id="17" name="Text Placeholder 4">
            <a:extLst>
              <a:ext uri="{FF2B5EF4-FFF2-40B4-BE49-F238E27FC236}">
                <a16:creationId xmlns:a16="http://schemas.microsoft.com/office/drawing/2014/main" xmlns="" id="{031FC304-C090-5141-BE27-08C5E0BA19E0}"/>
              </a:ext>
            </a:extLst>
          </p:cNvPr>
          <p:cNvSpPr txBox="1">
            <a:spLocks/>
          </p:cNvSpPr>
          <p:nvPr/>
        </p:nvSpPr>
        <p:spPr>
          <a:xfrm>
            <a:off x="2511530" y="1939886"/>
            <a:ext cx="8797077" cy="492443"/>
          </a:xfrm>
          <a:prstGeom prst="rect">
            <a:avLst/>
          </a:prstGeom>
        </p:spPr>
        <p:txBody>
          <a:bodyPr wrap="square" lIns="0" tIns="0" rIns="0" bIns="0">
            <a:spAutoFit/>
          </a:bodyPr>
          <a:lstStyle>
            <a:lvl1pPr marL="174625" indent="-174625" algn="l" defTabSz="914400" rtl="0" eaLnBrk="1" latinLnBrk="0" hangingPunct="1">
              <a:lnSpc>
                <a:spcPct val="90000"/>
              </a:lnSpc>
              <a:spcBef>
                <a:spcPts val="0"/>
              </a:spcBef>
              <a:spcAft>
                <a:spcPts val="900"/>
              </a:spcAft>
              <a:buClr>
                <a:srgbClr val="404040"/>
              </a:buClr>
              <a:buFont typeface="Arial" panose="020B0604020202020204" pitchFamily="34" charset="0"/>
              <a:buChar char="•"/>
              <a:tabLst/>
              <a:defRPr sz="1800" kern="1200">
                <a:solidFill>
                  <a:srgbClr val="404040"/>
                </a:solidFill>
                <a:latin typeface="+mn-lt"/>
                <a:ea typeface="+mn-ea"/>
                <a:cs typeface="+mn-cs"/>
              </a:defRPr>
            </a:lvl1pPr>
            <a:lvl2pPr marL="400050" indent="-174625" algn="l" defTabSz="914400" rtl="0" eaLnBrk="1" latinLnBrk="0" hangingPunct="1">
              <a:lnSpc>
                <a:spcPct val="90000"/>
              </a:lnSpc>
              <a:spcBef>
                <a:spcPts val="0"/>
              </a:spcBef>
              <a:spcAft>
                <a:spcPts val="1100"/>
              </a:spcAft>
              <a:buClr>
                <a:srgbClr val="404040"/>
              </a:buClr>
              <a:buFont typeface="Arial" panose="020B0604020202020204" pitchFamily="34" charset="0"/>
              <a:buChar char="•"/>
              <a:tabLst/>
              <a:defRPr sz="1800" kern="1200">
                <a:solidFill>
                  <a:srgbClr val="404040"/>
                </a:solidFill>
                <a:latin typeface="+mn-lt"/>
                <a:ea typeface="+mn-ea"/>
                <a:cs typeface="+mn-cs"/>
              </a:defRPr>
            </a:lvl2pPr>
            <a:lvl3pPr marL="628650" indent="-174625" algn="l" defTabSz="914400" rtl="0" eaLnBrk="1" latinLnBrk="0" hangingPunct="1">
              <a:lnSpc>
                <a:spcPct val="90000"/>
              </a:lnSpc>
              <a:spcBef>
                <a:spcPts val="0"/>
              </a:spcBef>
              <a:spcAft>
                <a:spcPts val="1100"/>
              </a:spcAft>
              <a:buClr>
                <a:srgbClr val="404040"/>
              </a:buClr>
              <a:buFont typeface="Arial" panose="020B0604020202020204" pitchFamily="34" charset="0"/>
              <a:buChar char="•"/>
              <a:tabLst/>
              <a:defRPr sz="1800" kern="1200">
                <a:solidFill>
                  <a:srgbClr val="404040"/>
                </a:solidFill>
                <a:latin typeface="+mn-lt"/>
                <a:ea typeface="+mn-ea"/>
                <a:cs typeface="+mn-cs"/>
              </a:defRPr>
            </a:lvl3pPr>
            <a:lvl4pPr marL="857250" indent="-174625" algn="l" defTabSz="914400" rtl="0" eaLnBrk="1" latinLnBrk="0" hangingPunct="1">
              <a:lnSpc>
                <a:spcPct val="90000"/>
              </a:lnSpc>
              <a:spcBef>
                <a:spcPts val="0"/>
              </a:spcBef>
              <a:spcAft>
                <a:spcPts val="1100"/>
              </a:spcAft>
              <a:buClr>
                <a:srgbClr val="404040"/>
              </a:buClr>
              <a:buFont typeface="Arial" panose="020B0604020202020204" pitchFamily="34" charset="0"/>
              <a:buChar char="•"/>
              <a:tabLst/>
              <a:defRPr sz="1800" kern="1200">
                <a:solidFill>
                  <a:srgbClr val="404040"/>
                </a:solidFill>
                <a:latin typeface="+mn-lt"/>
                <a:ea typeface="+mn-ea"/>
                <a:cs typeface="+mn-cs"/>
              </a:defRPr>
            </a:lvl4pPr>
            <a:lvl5pPr marL="1085850" indent="-174625" algn="l" defTabSz="914400" rtl="0" eaLnBrk="1" latinLnBrk="0" hangingPunct="1">
              <a:lnSpc>
                <a:spcPct val="90000"/>
              </a:lnSpc>
              <a:spcBef>
                <a:spcPts val="0"/>
              </a:spcBef>
              <a:spcAft>
                <a:spcPts val="1100"/>
              </a:spcAft>
              <a:buClr>
                <a:srgbClr val="404040"/>
              </a:buClr>
              <a:buFont typeface="Arial" panose="020B0604020202020204" pitchFamily="34" charset="0"/>
              <a:buChar char="•"/>
              <a:tabLst/>
              <a:defRPr sz="18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0"/>
              </a:spcAft>
              <a:buNone/>
            </a:pPr>
            <a:r>
              <a:rPr lang="en-US" sz="1600" dirty="0"/>
              <a:t>Brink’s places a low-cost </a:t>
            </a:r>
            <a:r>
              <a:rPr lang="en-US" sz="1600" dirty="0" smtClean="0"/>
              <a:t>device in locations.* Retailers </a:t>
            </a:r>
            <a:r>
              <a:rPr lang="en-US" sz="1600" dirty="0"/>
              <a:t>pay a monthly subscription </a:t>
            </a:r>
            <a:r>
              <a:rPr lang="en-US" sz="1600" dirty="0" smtClean="0"/>
              <a:t>fee, based </a:t>
            </a:r>
            <a:r>
              <a:rPr lang="en-US" sz="1600" dirty="0"/>
              <a:t>on  cash volumes. </a:t>
            </a:r>
          </a:p>
        </p:txBody>
      </p:sp>
      <p:sp>
        <p:nvSpPr>
          <p:cNvPr id="20" name="Text Placeholder 4">
            <a:extLst>
              <a:ext uri="{FF2B5EF4-FFF2-40B4-BE49-F238E27FC236}">
                <a16:creationId xmlns:a16="http://schemas.microsoft.com/office/drawing/2014/main" xmlns="" id="{031FC304-C090-5141-BE27-08C5E0BA19E0}"/>
              </a:ext>
            </a:extLst>
          </p:cNvPr>
          <p:cNvSpPr txBox="1">
            <a:spLocks/>
          </p:cNvSpPr>
          <p:nvPr/>
        </p:nvSpPr>
        <p:spPr>
          <a:xfrm>
            <a:off x="2511528" y="2921835"/>
            <a:ext cx="8797079" cy="443198"/>
          </a:xfrm>
          <a:prstGeom prst="rect">
            <a:avLst/>
          </a:prstGeom>
        </p:spPr>
        <p:txBody>
          <a:bodyPr wrap="square" lIns="0" tIns="0" rIns="0" bIns="0">
            <a:spAutoFit/>
          </a:bodyPr>
          <a:lstStyle>
            <a:lvl1pPr marL="174625" indent="-174625" algn="l" defTabSz="914400" rtl="0" eaLnBrk="1" latinLnBrk="0" hangingPunct="1">
              <a:lnSpc>
                <a:spcPct val="90000"/>
              </a:lnSpc>
              <a:spcBef>
                <a:spcPts val="0"/>
              </a:spcBef>
              <a:spcAft>
                <a:spcPts val="900"/>
              </a:spcAft>
              <a:buClr>
                <a:srgbClr val="404040"/>
              </a:buClr>
              <a:buFont typeface="Arial" panose="020B0604020202020204" pitchFamily="34" charset="0"/>
              <a:buChar char="•"/>
              <a:tabLst/>
              <a:defRPr sz="1800" kern="1200">
                <a:solidFill>
                  <a:srgbClr val="404040"/>
                </a:solidFill>
                <a:latin typeface="+mn-lt"/>
                <a:ea typeface="+mn-ea"/>
                <a:cs typeface="+mn-cs"/>
              </a:defRPr>
            </a:lvl1pPr>
            <a:lvl2pPr marL="400050" indent="-174625" algn="l" defTabSz="914400" rtl="0" eaLnBrk="1" latinLnBrk="0" hangingPunct="1">
              <a:lnSpc>
                <a:spcPct val="90000"/>
              </a:lnSpc>
              <a:spcBef>
                <a:spcPts val="0"/>
              </a:spcBef>
              <a:spcAft>
                <a:spcPts val="1100"/>
              </a:spcAft>
              <a:buClr>
                <a:srgbClr val="404040"/>
              </a:buClr>
              <a:buFont typeface="Arial" panose="020B0604020202020204" pitchFamily="34" charset="0"/>
              <a:buChar char="•"/>
              <a:tabLst/>
              <a:defRPr sz="1800" kern="1200">
                <a:solidFill>
                  <a:srgbClr val="404040"/>
                </a:solidFill>
                <a:latin typeface="+mn-lt"/>
                <a:ea typeface="+mn-ea"/>
                <a:cs typeface="+mn-cs"/>
              </a:defRPr>
            </a:lvl2pPr>
            <a:lvl3pPr marL="628650" indent="-174625" algn="l" defTabSz="914400" rtl="0" eaLnBrk="1" latinLnBrk="0" hangingPunct="1">
              <a:lnSpc>
                <a:spcPct val="90000"/>
              </a:lnSpc>
              <a:spcBef>
                <a:spcPts val="0"/>
              </a:spcBef>
              <a:spcAft>
                <a:spcPts val="1100"/>
              </a:spcAft>
              <a:buClr>
                <a:srgbClr val="404040"/>
              </a:buClr>
              <a:buFont typeface="Arial" panose="020B0604020202020204" pitchFamily="34" charset="0"/>
              <a:buChar char="•"/>
              <a:tabLst/>
              <a:defRPr sz="1800" kern="1200">
                <a:solidFill>
                  <a:srgbClr val="404040"/>
                </a:solidFill>
                <a:latin typeface="+mn-lt"/>
                <a:ea typeface="+mn-ea"/>
                <a:cs typeface="+mn-cs"/>
              </a:defRPr>
            </a:lvl3pPr>
            <a:lvl4pPr marL="857250" indent="-174625" algn="l" defTabSz="914400" rtl="0" eaLnBrk="1" latinLnBrk="0" hangingPunct="1">
              <a:lnSpc>
                <a:spcPct val="90000"/>
              </a:lnSpc>
              <a:spcBef>
                <a:spcPts val="0"/>
              </a:spcBef>
              <a:spcAft>
                <a:spcPts val="1100"/>
              </a:spcAft>
              <a:buClr>
                <a:srgbClr val="404040"/>
              </a:buClr>
              <a:buFont typeface="Arial" panose="020B0604020202020204" pitchFamily="34" charset="0"/>
              <a:buChar char="•"/>
              <a:tabLst/>
              <a:defRPr sz="1800" kern="1200">
                <a:solidFill>
                  <a:srgbClr val="404040"/>
                </a:solidFill>
                <a:latin typeface="+mn-lt"/>
                <a:ea typeface="+mn-ea"/>
                <a:cs typeface="+mn-cs"/>
              </a:defRPr>
            </a:lvl4pPr>
            <a:lvl5pPr marL="1085850" indent="-174625" algn="l" defTabSz="914400" rtl="0" eaLnBrk="1" latinLnBrk="0" hangingPunct="1">
              <a:lnSpc>
                <a:spcPct val="90000"/>
              </a:lnSpc>
              <a:spcBef>
                <a:spcPts val="0"/>
              </a:spcBef>
              <a:spcAft>
                <a:spcPts val="1100"/>
              </a:spcAft>
              <a:buClr>
                <a:srgbClr val="404040"/>
              </a:buClr>
              <a:buFont typeface="Arial" panose="020B0604020202020204" pitchFamily="34" charset="0"/>
              <a:buChar char="•"/>
              <a:tabLst/>
              <a:defRPr sz="18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Retailers </a:t>
            </a:r>
            <a:r>
              <a:rPr lang="en-US" sz="1600" dirty="0" smtClean="0"/>
              <a:t>insert cash into device validators, use </a:t>
            </a:r>
            <a:r>
              <a:rPr lang="en-US" sz="1600" dirty="0"/>
              <a:t>our 24SEVEN app to create and track deposits, request services and place change orders. </a:t>
            </a:r>
          </a:p>
        </p:txBody>
      </p:sp>
      <p:sp>
        <p:nvSpPr>
          <p:cNvPr id="21" name="Text Placeholder 4">
            <a:extLst>
              <a:ext uri="{FF2B5EF4-FFF2-40B4-BE49-F238E27FC236}">
                <a16:creationId xmlns:a16="http://schemas.microsoft.com/office/drawing/2014/main" xmlns="" id="{031FC304-C090-5141-BE27-08C5E0BA19E0}"/>
              </a:ext>
            </a:extLst>
          </p:cNvPr>
          <p:cNvSpPr txBox="1">
            <a:spLocks/>
          </p:cNvSpPr>
          <p:nvPr/>
        </p:nvSpPr>
        <p:spPr>
          <a:xfrm>
            <a:off x="2517077" y="3777336"/>
            <a:ext cx="8443023" cy="221599"/>
          </a:xfrm>
          <a:prstGeom prst="rect">
            <a:avLst/>
          </a:prstGeom>
        </p:spPr>
        <p:txBody>
          <a:bodyPr wrap="square" lIns="0" tIns="0" rIns="0" bIns="0">
            <a:spAutoFit/>
          </a:bodyPr>
          <a:lstStyle>
            <a:lvl1pPr marL="174625" indent="-174625" algn="l" defTabSz="914400" rtl="0" eaLnBrk="1" latinLnBrk="0" hangingPunct="1">
              <a:lnSpc>
                <a:spcPct val="90000"/>
              </a:lnSpc>
              <a:spcBef>
                <a:spcPts val="0"/>
              </a:spcBef>
              <a:spcAft>
                <a:spcPts val="900"/>
              </a:spcAft>
              <a:buClr>
                <a:srgbClr val="404040"/>
              </a:buClr>
              <a:buFont typeface="Arial" panose="020B0604020202020204" pitchFamily="34" charset="0"/>
              <a:buChar char="•"/>
              <a:tabLst/>
              <a:defRPr sz="1800" kern="1200">
                <a:solidFill>
                  <a:srgbClr val="404040"/>
                </a:solidFill>
                <a:latin typeface="+mn-lt"/>
                <a:ea typeface="+mn-ea"/>
                <a:cs typeface="+mn-cs"/>
              </a:defRPr>
            </a:lvl1pPr>
            <a:lvl2pPr marL="400050" indent="-174625" algn="l" defTabSz="914400" rtl="0" eaLnBrk="1" latinLnBrk="0" hangingPunct="1">
              <a:lnSpc>
                <a:spcPct val="90000"/>
              </a:lnSpc>
              <a:spcBef>
                <a:spcPts val="0"/>
              </a:spcBef>
              <a:spcAft>
                <a:spcPts val="1100"/>
              </a:spcAft>
              <a:buClr>
                <a:srgbClr val="404040"/>
              </a:buClr>
              <a:buFont typeface="Arial" panose="020B0604020202020204" pitchFamily="34" charset="0"/>
              <a:buChar char="•"/>
              <a:tabLst/>
              <a:defRPr sz="1800" kern="1200">
                <a:solidFill>
                  <a:srgbClr val="404040"/>
                </a:solidFill>
                <a:latin typeface="+mn-lt"/>
                <a:ea typeface="+mn-ea"/>
                <a:cs typeface="+mn-cs"/>
              </a:defRPr>
            </a:lvl2pPr>
            <a:lvl3pPr marL="628650" indent="-174625" algn="l" defTabSz="914400" rtl="0" eaLnBrk="1" latinLnBrk="0" hangingPunct="1">
              <a:lnSpc>
                <a:spcPct val="90000"/>
              </a:lnSpc>
              <a:spcBef>
                <a:spcPts val="0"/>
              </a:spcBef>
              <a:spcAft>
                <a:spcPts val="1100"/>
              </a:spcAft>
              <a:buClr>
                <a:srgbClr val="404040"/>
              </a:buClr>
              <a:buFont typeface="Arial" panose="020B0604020202020204" pitchFamily="34" charset="0"/>
              <a:buChar char="•"/>
              <a:tabLst/>
              <a:defRPr sz="1800" kern="1200">
                <a:solidFill>
                  <a:srgbClr val="404040"/>
                </a:solidFill>
                <a:latin typeface="+mn-lt"/>
                <a:ea typeface="+mn-ea"/>
                <a:cs typeface="+mn-cs"/>
              </a:defRPr>
            </a:lvl3pPr>
            <a:lvl4pPr marL="857250" indent="-174625" algn="l" defTabSz="914400" rtl="0" eaLnBrk="1" latinLnBrk="0" hangingPunct="1">
              <a:lnSpc>
                <a:spcPct val="90000"/>
              </a:lnSpc>
              <a:spcBef>
                <a:spcPts val="0"/>
              </a:spcBef>
              <a:spcAft>
                <a:spcPts val="1100"/>
              </a:spcAft>
              <a:buClr>
                <a:srgbClr val="404040"/>
              </a:buClr>
              <a:buFont typeface="Arial" panose="020B0604020202020204" pitchFamily="34" charset="0"/>
              <a:buChar char="•"/>
              <a:tabLst/>
              <a:defRPr sz="1800" kern="1200">
                <a:solidFill>
                  <a:srgbClr val="404040"/>
                </a:solidFill>
                <a:latin typeface="+mn-lt"/>
                <a:ea typeface="+mn-ea"/>
                <a:cs typeface="+mn-cs"/>
              </a:defRPr>
            </a:lvl4pPr>
            <a:lvl5pPr marL="1085850" indent="-174625" algn="l" defTabSz="914400" rtl="0" eaLnBrk="1" latinLnBrk="0" hangingPunct="1">
              <a:lnSpc>
                <a:spcPct val="90000"/>
              </a:lnSpc>
              <a:spcBef>
                <a:spcPts val="0"/>
              </a:spcBef>
              <a:spcAft>
                <a:spcPts val="1100"/>
              </a:spcAft>
              <a:buClr>
                <a:srgbClr val="404040"/>
              </a:buClr>
              <a:buFont typeface="Arial" panose="020B0604020202020204" pitchFamily="34" charset="0"/>
              <a:buChar char="•"/>
              <a:tabLst/>
              <a:defRPr sz="18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Deposits in the </a:t>
            </a:r>
            <a:r>
              <a:rPr lang="en-US" sz="1600" dirty="0" smtClean="0"/>
              <a:t>devices are </a:t>
            </a:r>
            <a:r>
              <a:rPr lang="en-US" sz="1600" dirty="0"/>
              <a:t>credited to the retailers’ bank account of choice the next day. </a:t>
            </a:r>
          </a:p>
        </p:txBody>
      </p:sp>
      <p:sp>
        <p:nvSpPr>
          <p:cNvPr id="22" name="Text Placeholder 4">
            <a:extLst>
              <a:ext uri="{FF2B5EF4-FFF2-40B4-BE49-F238E27FC236}">
                <a16:creationId xmlns:a16="http://schemas.microsoft.com/office/drawing/2014/main" xmlns="" id="{031FC304-C090-5141-BE27-08C5E0BA19E0}"/>
              </a:ext>
            </a:extLst>
          </p:cNvPr>
          <p:cNvSpPr txBox="1">
            <a:spLocks/>
          </p:cNvSpPr>
          <p:nvPr/>
        </p:nvSpPr>
        <p:spPr>
          <a:xfrm>
            <a:off x="2511528" y="4729909"/>
            <a:ext cx="9042297" cy="443198"/>
          </a:xfrm>
          <a:prstGeom prst="rect">
            <a:avLst/>
          </a:prstGeom>
        </p:spPr>
        <p:txBody>
          <a:bodyPr wrap="square" lIns="0" tIns="0" rIns="0" bIns="0">
            <a:spAutoFit/>
          </a:bodyPr>
          <a:lstStyle>
            <a:lvl1pPr marL="174625" indent="-174625" algn="l" defTabSz="914400" rtl="0" eaLnBrk="1" latinLnBrk="0" hangingPunct="1">
              <a:lnSpc>
                <a:spcPct val="90000"/>
              </a:lnSpc>
              <a:spcBef>
                <a:spcPts val="0"/>
              </a:spcBef>
              <a:spcAft>
                <a:spcPts val="900"/>
              </a:spcAft>
              <a:buClr>
                <a:srgbClr val="404040"/>
              </a:buClr>
              <a:buFont typeface="Arial" panose="020B0604020202020204" pitchFamily="34" charset="0"/>
              <a:buChar char="•"/>
              <a:tabLst/>
              <a:defRPr sz="1800" kern="1200">
                <a:solidFill>
                  <a:srgbClr val="404040"/>
                </a:solidFill>
                <a:latin typeface="+mn-lt"/>
                <a:ea typeface="+mn-ea"/>
                <a:cs typeface="+mn-cs"/>
              </a:defRPr>
            </a:lvl1pPr>
            <a:lvl2pPr marL="400050" indent="-174625" algn="l" defTabSz="914400" rtl="0" eaLnBrk="1" latinLnBrk="0" hangingPunct="1">
              <a:lnSpc>
                <a:spcPct val="90000"/>
              </a:lnSpc>
              <a:spcBef>
                <a:spcPts val="0"/>
              </a:spcBef>
              <a:spcAft>
                <a:spcPts val="1100"/>
              </a:spcAft>
              <a:buClr>
                <a:srgbClr val="404040"/>
              </a:buClr>
              <a:buFont typeface="Arial" panose="020B0604020202020204" pitchFamily="34" charset="0"/>
              <a:buChar char="•"/>
              <a:tabLst/>
              <a:defRPr sz="1800" kern="1200">
                <a:solidFill>
                  <a:srgbClr val="404040"/>
                </a:solidFill>
                <a:latin typeface="+mn-lt"/>
                <a:ea typeface="+mn-ea"/>
                <a:cs typeface="+mn-cs"/>
              </a:defRPr>
            </a:lvl2pPr>
            <a:lvl3pPr marL="628650" indent="-174625" algn="l" defTabSz="914400" rtl="0" eaLnBrk="1" latinLnBrk="0" hangingPunct="1">
              <a:lnSpc>
                <a:spcPct val="90000"/>
              </a:lnSpc>
              <a:spcBef>
                <a:spcPts val="0"/>
              </a:spcBef>
              <a:spcAft>
                <a:spcPts val="1100"/>
              </a:spcAft>
              <a:buClr>
                <a:srgbClr val="404040"/>
              </a:buClr>
              <a:buFont typeface="Arial" panose="020B0604020202020204" pitchFamily="34" charset="0"/>
              <a:buChar char="•"/>
              <a:tabLst/>
              <a:defRPr sz="1800" kern="1200">
                <a:solidFill>
                  <a:srgbClr val="404040"/>
                </a:solidFill>
                <a:latin typeface="+mn-lt"/>
                <a:ea typeface="+mn-ea"/>
                <a:cs typeface="+mn-cs"/>
              </a:defRPr>
            </a:lvl3pPr>
            <a:lvl4pPr marL="857250" indent="-174625" algn="l" defTabSz="914400" rtl="0" eaLnBrk="1" latinLnBrk="0" hangingPunct="1">
              <a:lnSpc>
                <a:spcPct val="90000"/>
              </a:lnSpc>
              <a:spcBef>
                <a:spcPts val="0"/>
              </a:spcBef>
              <a:spcAft>
                <a:spcPts val="1100"/>
              </a:spcAft>
              <a:buClr>
                <a:srgbClr val="404040"/>
              </a:buClr>
              <a:buFont typeface="Arial" panose="020B0604020202020204" pitchFamily="34" charset="0"/>
              <a:buChar char="•"/>
              <a:tabLst/>
              <a:defRPr sz="1800" kern="1200">
                <a:solidFill>
                  <a:srgbClr val="404040"/>
                </a:solidFill>
                <a:latin typeface="+mn-lt"/>
                <a:ea typeface="+mn-ea"/>
                <a:cs typeface="+mn-cs"/>
              </a:defRPr>
            </a:lvl4pPr>
            <a:lvl5pPr marL="1085850" indent="-174625" algn="l" defTabSz="914400" rtl="0" eaLnBrk="1" latinLnBrk="0" hangingPunct="1">
              <a:lnSpc>
                <a:spcPct val="90000"/>
              </a:lnSpc>
              <a:spcBef>
                <a:spcPts val="0"/>
              </a:spcBef>
              <a:spcAft>
                <a:spcPts val="1100"/>
              </a:spcAft>
              <a:buClr>
                <a:srgbClr val="404040"/>
              </a:buClr>
              <a:buFont typeface="Arial" panose="020B0604020202020204" pitchFamily="34" charset="0"/>
              <a:buChar char="•"/>
              <a:tabLst/>
              <a:defRPr sz="18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Brink’s collects and processes the cash ~1x / Week CIT</a:t>
            </a:r>
            <a:r>
              <a:rPr lang="en-US" sz="1600" dirty="0" smtClean="0"/>
              <a:t>. Change orders are delivered via a third party service. </a:t>
            </a:r>
            <a:endParaRPr lang="en-US" sz="1600" dirty="0"/>
          </a:p>
        </p:txBody>
      </p:sp>
      <p:pic>
        <p:nvPicPr>
          <p:cNvPr id="23" name="Picture 22" descr="A picture containing plate, drawing&#10;&#10;Description automatically generated">
            <a:extLst>
              <a:ext uri="{FF2B5EF4-FFF2-40B4-BE49-F238E27FC236}">
                <a16:creationId xmlns:a16="http://schemas.microsoft.com/office/drawing/2014/main" xmlns="" id="{C9174541-E62E-8740-9A91-55177E56594C}"/>
              </a:ext>
            </a:extLst>
          </p:cNvPr>
          <p:cNvPicPr>
            <a:picLocks noChangeAspect="1"/>
          </p:cNvPicPr>
          <p:nvPr/>
        </p:nvPicPr>
        <p:blipFill>
          <a:blip r:embed="rId6"/>
          <a:stretch>
            <a:fillRect/>
          </a:stretch>
        </p:blipFill>
        <p:spPr>
          <a:xfrm>
            <a:off x="1585787" y="1813890"/>
            <a:ext cx="604060" cy="598715"/>
          </a:xfrm>
          <a:prstGeom prst="rect">
            <a:avLst/>
          </a:prstGeom>
        </p:spPr>
      </p:pic>
      <p:pic>
        <p:nvPicPr>
          <p:cNvPr id="10" name="Picture 9">
            <a:extLst>
              <a:ext uri="{FF2B5EF4-FFF2-40B4-BE49-F238E27FC236}">
                <a16:creationId xmlns:a16="http://schemas.microsoft.com/office/drawing/2014/main" xmlns="" id="{D49A7712-2FA2-7E4C-AA50-4467DC22E725}"/>
              </a:ext>
            </a:extLst>
          </p:cNvPr>
          <p:cNvPicPr>
            <a:picLocks noChangeAspect="1"/>
          </p:cNvPicPr>
          <p:nvPr/>
        </p:nvPicPr>
        <p:blipFill>
          <a:blip r:embed="rId7"/>
          <a:stretch>
            <a:fillRect/>
          </a:stretch>
        </p:blipFill>
        <p:spPr>
          <a:xfrm>
            <a:off x="1163756" y="1838204"/>
            <a:ext cx="359571" cy="594076"/>
          </a:xfrm>
          <a:prstGeom prst="rect">
            <a:avLst/>
          </a:prstGeom>
        </p:spPr>
      </p:pic>
      <p:grpSp>
        <p:nvGrpSpPr>
          <p:cNvPr id="26" name="Group 25">
            <a:extLst>
              <a:ext uri="{FF2B5EF4-FFF2-40B4-BE49-F238E27FC236}">
                <a16:creationId xmlns:a16="http://schemas.microsoft.com/office/drawing/2014/main" xmlns="" id="{7BFA2338-3604-CD4F-A977-EE2FA24E34FF}"/>
              </a:ext>
            </a:extLst>
          </p:cNvPr>
          <p:cNvGrpSpPr/>
          <p:nvPr/>
        </p:nvGrpSpPr>
        <p:grpSpPr>
          <a:xfrm>
            <a:off x="666451" y="1961310"/>
            <a:ext cx="353292" cy="369332"/>
            <a:chOff x="3566160" y="1924968"/>
            <a:chExt cx="353292" cy="369332"/>
          </a:xfrm>
        </p:grpSpPr>
        <p:sp>
          <p:nvSpPr>
            <p:cNvPr id="24" name="Oval 23">
              <a:extLst>
                <a:ext uri="{FF2B5EF4-FFF2-40B4-BE49-F238E27FC236}">
                  <a16:creationId xmlns:a16="http://schemas.microsoft.com/office/drawing/2014/main" xmlns="" id="{607CBBEE-480E-0B4A-9ADC-1CEDEA205498}"/>
                </a:ext>
              </a:extLst>
            </p:cNvPr>
            <p:cNvSpPr/>
            <p:nvPr/>
          </p:nvSpPr>
          <p:spPr>
            <a:xfrm>
              <a:off x="3566160" y="1931234"/>
              <a:ext cx="353292" cy="3532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25" name="Rectangle 24">
              <a:extLst>
                <a:ext uri="{FF2B5EF4-FFF2-40B4-BE49-F238E27FC236}">
                  <a16:creationId xmlns:a16="http://schemas.microsoft.com/office/drawing/2014/main" xmlns="" id="{DE603618-5F9E-F84B-A4FA-5D39B938F253}"/>
                </a:ext>
              </a:extLst>
            </p:cNvPr>
            <p:cNvSpPr/>
            <p:nvPr/>
          </p:nvSpPr>
          <p:spPr>
            <a:xfrm>
              <a:off x="3596754" y="1924968"/>
              <a:ext cx="189818" cy="369332"/>
            </a:xfrm>
            <a:prstGeom prst="rect">
              <a:avLst/>
            </a:prstGeom>
          </p:spPr>
          <p:txBody>
            <a:bodyPr wrap="square">
              <a:spAutoFit/>
            </a:bodyPr>
            <a:lstStyle/>
            <a:p>
              <a:r>
                <a:rPr lang="en-US" b="1" dirty="0">
                  <a:solidFill>
                    <a:schemeClr val="accent1"/>
                  </a:solidFill>
                </a:rPr>
                <a:t>1</a:t>
              </a:r>
            </a:p>
          </p:txBody>
        </p:sp>
      </p:grpSp>
      <p:grpSp>
        <p:nvGrpSpPr>
          <p:cNvPr id="27" name="Group 26">
            <a:extLst>
              <a:ext uri="{FF2B5EF4-FFF2-40B4-BE49-F238E27FC236}">
                <a16:creationId xmlns:a16="http://schemas.microsoft.com/office/drawing/2014/main" xmlns="" id="{D693DEC3-247D-8E45-9BB0-1C242D1DE040}"/>
              </a:ext>
            </a:extLst>
          </p:cNvPr>
          <p:cNvGrpSpPr/>
          <p:nvPr/>
        </p:nvGrpSpPr>
        <p:grpSpPr>
          <a:xfrm>
            <a:off x="643282" y="2865414"/>
            <a:ext cx="353292" cy="369832"/>
            <a:chOff x="3566160" y="1914694"/>
            <a:chExt cx="353292" cy="369832"/>
          </a:xfrm>
        </p:grpSpPr>
        <p:sp>
          <p:nvSpPr>
            <p:cNvPr id="28" name="Oval 27">
              <a:extLst>
                <a:ext uri="{FF2B5EF4-FFF2-40B4-BE49-F238E27FC236}">
                  <a16:creationId xmlns:a16="http://schemas.microsoft.com/office/drawing/2014/main" xmlns="" id="{A6AC04A8-4142-DB4D-AF63-6859E080F5C7}"/>
                </a:ext>
              </a:extLst>
            </p:cNvPr>
            <p:cNvSpPr/>
            <p:nvPr/>
          </p:nvSpPr>
          <p:spPr>
            <a:xfrm>
              <a:off x="3566160" y="1931234"/>
              <a:ext cx="353292" cy="3532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29" name="Rectangle 28">
              <a:extLst>
                <a:ext uri="{FF2B5EF4-FFF2-40B4-BE49-F238E27FC236}">
                  <a16:creationId xmlns:a16="http://schemas.microsoft.com/office/drawing/2014/main" xmlns="" id="{A5D87E8B-4AB6-DB43-9D6B-7E72A09C9503}"/>
                </a:ext>
              </a:extLst>
            </p:cNvPr>
            <p:cNvSpPr/>
            <p:nvPr/>
          </p:nvSpPr>
          <p:spPr>
            <a:xfrm>
              <a:off x="3586366" y="1914694"/>
              <a:ext cx="189818" cy="369332"/>
            </a:xfrm>
            <a:prstGeom prst="rect">
              <a:avLst/>
            </a:prstGeom>
          </p:spPr>
          <p:txBody>
            <a:bodyPr wrap="square">
              <a:spAutoFit/>
            </a:bodyPr>
            <a:lstStyle/>
            <a:p>
              <a:r>
                <a:rPr lang="en-US" b="1" dirty="0">
                  <a:solidFill>
                    <a:schemeClr val="accent1"/>
                  </a:solidFill>
                </a:rPr>
                <a:t>2</a:t>
              </a:r>
            </a:p>
          </p:txBody>
        </p:sp>
      </p:grpSp>
      <p:grpSp>
        <p:nvGrpSpPr>
          <p:cNvPr id="30" name="Group 29">
            <a:extLst>
              <a:ext uri="{FF2B5EF4-FFF2-40B4-BE49-F238E27FC236}">
                <a16:creationId xmlns:a16="http://schemas.microsoft.com/office/drawing/2014/main" xmlns="" id="{EAB3B0A6-6A22-C64C-A7C2-91B05DEB8163}"/>
              </a:ext>
            </a:extLst>
          </p:cNvPr>
          <p:cNvGrpSpPr/>
          <p:nvPr/>
        </p:nvGrpSpPr>
        <p:grpSpPr>
          <a:xfrm>
            <a:off x="643282" y="3770018"/>
            <a:ext cx="353292" cy="369832"/>
            <a:chOff x="3566160" y="1914694"/>
            <a:chExt cx="353292" cy="369832"/>
          </a:xfrm>
        </p:grpSpPr>
        <p:sp>
          <p:nvSpPr>
            <p:cNvPr id="31" name="Oval 30">
              <a:extLst>
                <a:ext uri="{FF2B5EF4-FFF2-40B4-BE49-F238E27FC236}">
                  <a16:creationId xmlns:a16="http://schemas.microsoft.com/office/drawing/2014/main" xmlns="" id="{2F8B27A6-E2D4-EF45-A00C-4AA6D98BA649}"/>
                </a:ext>
              </a:extLst>
            </p:cNvPr>
            <p:cNvSpPr/>
            <p:nvPr/>
          </p:nvSpPr>
          <p:spPr>
            <a:xfrm>
              <a:off x="3566160" y="1931234"/>
              <a:ext cx="353292" cy="3532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32" name="Rectangle 31">
              <a:extLst>
                <a:ext uri="{FF2B5EF4-FFF2-40B4-BE49-F238E27FC236}">
                  <a16:creationId xmlns:a16="http://schemas.microsoft.com/office/drawing/2014/main" xmlns="" id="{431B54F2-099D-444B-8046-A1A9F51F3C7F}"/>
                </a:ext>
              </a:extLst>
            </p:cNvPr>
            <p:cNvSpPr/>
            <p:nvPr/>
          </p:nvSpPr>
          <p:spPr>
            <a:xfrm>
              <a:off x="3596526" y="1914694"/>
              <a:ext cx="189818" cy="369332"/>
            </a:xfrm>
            <a:prstGeom prst="rect">
              <a:avLst/>
            </a:prstGeom>
          </p:spPr>
          <p:txBody>
            <a:bodyPr wrap="square">
              <a:spAutoFit/>
            </a:bodyPr>
            <a:lstStyle/>
            <a:p>
              <a:r>
                <a:rPr lang="en-US" b="1" dirty="0">
                  <a:solidFill>
                    <a:schemeClr val="accent1"/>
                  </a:solidFill>
                </a:rPr>
                <a:t>3</a:t>
              </a:r>
            </a:p>
          </p:txBody>
        </p:sp>
      </p:grpSp>
      <p:grpSp>
        <p:nvGrpSpPr>
          <p:cNvPr id="34" name="Group 33">
            <a:extLst>
              <a:ext uri="{FF2B5EF4-FFF2-40B4-BE49-F238E27FC236}">
                <a16:creationId xmlns:a16="http://schemas.microsoft.com/office/drawing/2014/main" xmlns="" id="{761236D8-1CB8-EC49-BEE5-12C0EE67801D}"/>
              </a:ext>
            </a:extLst>
          </p:cNvPr>
          <p:cNvGrpSpPr/>
          <p:nvPr/>
        </p:nvGrpSpPr>
        <p:grpSpPr>
          <a:xfrm>
            <a:off x="643282" y="4674622"/>
            <a:ext cx="353292" cy="380106"/>
            <a:chOff x="3566160" y="1904420"/>
            <a:chExt cx="353292" cy="380106"/>
          </a:xfrm>
        </p:grpSpPr>
        <p:sp>
          <p:nvSpPr>
            <p:cNvPr id="35" name="Oval 34">
              <a:extLst>
                <a:ext uri="{FF2B5EF4-FFF2-40B4-BE49-F238E27FC236}">
                  <a16:creationId xmlns:a16="http://schemas.microsoft.com/office/drawing/2014/main" xmlns="" id="{1CC14C25-68E4-284B-BC43-3255C563CB2E}"/>
                </a:ext>
              </a:extLst>
            </p:cNvPr>
            <p:cNvSpPr/>
            <p:nvPr/>
          </p:nvSpPr>
          <p:spPr>
            <a:xfrm>
              <a:off x="3566160" y="1931234"/>
              <a:ext cx="353292" cy="3532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36" name="Rectangle 35">
              <a:extLst>
                <a:ext uri="{FF2B5EF4-FFF2-40B4-BE49-F238E27FC236}">
                  <a16:creationId xmlns:a16="http://schemas.microsoft.com/office/drawing/2014/main" xmlns="" id="{D99BDA54-3E7F-BD47-97D1-0B2C19CDFFFD}"/>
                </a:ext>
              </a:extLst>
            </p:cNvPr>
            <p:cNvSpPr/>
            <p:nvPr/>
          </p:nvSpPr>
          <p:spPr>
            <a:xfrm>
              <a:off x="3586252" y="1904420"/>
              <a:ext cx="189818" cy="369332"/>
            </a:xfrm>
            <a:prstGeom prst="rect">
              <a:avLst/>
            </a:prstGeom>
          </p:spPr>
          <p:txBody>
            <a:bodyPr wrap="square">
              <a:spAutoFit/>
            </a:bodyPr>
            <a:lstStyle/>
            <a:p>
              <a:r>
                <a:rPr lang="en-US" b="1" dirty="0">
                  <a:solidFill>
                    <a:schemeClr val="accent1"/>
                  </a:solidFill>
                </a:rPr>
                <a:t>4</a:t>
              </a:r>
            </a:p>
          </p:txBody>
        </p:sp>
      </p:grpSp>
      <p:pic>
        <p:nvPicPr>
          <p:cNvPr id="38" name="Picture 37">
            <a:extLst>
              <a:ext uri="{FF2B5EF4-FFF2-40B4-BE49-F238E27FC236}">
                <a16:creationId xmlns:a16="http://schemas.microsoft.com/office/drawing/2014/main" xmlns="" id="{CE10759C-60C8-0B45-9235-577DEC659962}"/>
              </a:ext>
            </a:extLst>
          </p:cNvPr>
          <p:cNvPicPr>
            <a:picLocks noChangeAspect="1"/>
          </p:cNvPicPr>
          <p:nvPr/>
        </p:nvPicPr>
        <p:blipFill>
          <a:blip r:embed="rId8"/>
          <a:stretch>
            <a:fillRect/>
          </a:stretch>
        </p:blipFill>
        <p:spPr>
          <a:xfrm>
            <a:off x="1215069" y="3628526"/>
            <a:ext cx="672748" cy="634158"/>
          </a:xfrm>
          <a:prstGeom prst="rect">
            <a:avLst/>
          </a:prstGeom>
        </p:spPr>
      </p:pic>
      <p:sp>
        <p:nvSpPr>
          <p:cNvPr id="33" name="Text Placeholder 4">
            <a:extLst>
              <a:ext uri="{FF2B5EF4-FFF2-40B4-BE49-F238E27FC236}">
                <a16:creationId xmlns:a16="http://schemas.microsoft.com/office/drawing/2014/main" xmlns="" id="{324F6633-5BEB-A34A-98AD-3174A36062C8}"/>
              </a:ext>
            </a:extLst>
          </p:cNvPr>
          <p:cNvSpPr txBox="1">
            <a:spLocks/>
          </p:cNvSpPr>
          <p:nvPr/>
        </p:nvSpPr>
        <p:spPr>
          <a:xfrm>
            <a:off x="624017" y="1481569"/>
            <a:ext cx="1887513" cy="249299"/>
          </a:xfrm>
          <a:prstGeom prst="rect">
            <a:avLst/>
          </a:prstGeom>
        </p:spPr>
        <p:txBody>
          <a:bodyPr wrap="square" lIns="0" tIns="0" rIns="0" bIns="0">
            <a:spAutoFit/>
          </a:bodyPr>
          <a:lstStyle>
            <a:lvl1pPr marL="174625" indent="-174625" algn="l" defTabSz="914400" rtl="0" eaLnBrk="1" latinLnBrk="0" hangingPunct="1">
              <a:lnSpc>
                <a:spcPct val="90000"/>
              </a:lnSpc>
              <a:spcBef>
                <a:spcPts val="0"/>
              </a:spcBef>
              <a:spcAft>
                <a:spcPts val="900"/>
              </a:spcAft>
              <a:buClr>
                <a:srgbClr val="404040"/>
              </a:buClr>
              <a:buFont typeface="Arial" panose="020B0604020202020204" pitchFamily="34" charset="0"/>
              <a:buChar char="•"/>
              <a:tabLst/>
              <a:defRPr sz="1800" kern="1200">
                <a:solidFill>
                  <a:srgbClr val="404040"/>
                </a:solidFill>
                <a:latin typeface="+mn-lt"/>
                <a:ea typeface="+mn-ea"/>
                <a:cs typeface="+mn-cs"/>
              </a:defRPr>
            </a:lvl1pPr>
            <a:lvl2pPr marL="400050" indent="-174625" algn="l" defTabSz="914400" rtl="0" eaLnBrk="1" latinLnBrk="0" hangingPunct="1">
              <a:lnSpc>
                <a:spcPct val="90000"/>
              </a:lnSpc>
              <a:spcBef>
                <a:spcPts val="0"/>
              </a:spcBef>
              <a:spcAft>
                <a:spcPts val="1100"/>
              </a:spcAft>
              <a:buClr>
                <a:srgbClr val="404040"/>
              </a:buClr>
              <a:buFont typeface="Arial" panose="020B0604020202020204" pitchFamily="34" charset="0"/>
              <a:buChar char="•"/>
              <a:tabLst/>
              <a:defRPr sz="1800" kern="1200">
                <a:solidFill>
                  <a:srgbClr val="404040"/>
                </a:solidFill>
                <a:latin typeface="+mn-lt"/>
                <a:ea typeface="+mn-ea"/>
                <a:cs typeface="+mn-cs"/>
              </a:defRPr>
            </a:lvl2pPr>
            <a:lvl3pPr marL="628650" indent="-174625" algn="l" defTabSz="914400" rtl="0" eaLnBrk="1" latinLnBrk="0" hangingPunct="1">
              <a:lnSpc>
                <a:spcPct val="90000"/>
              </a:lnSpc>
              <a:spcBef>
                <a:spcPts val="0"/>
              </a:spcBef>
              <a:spcAft>
                <a:spcPts val="1100"/>
              </a:spcAft>
              <a:buClr>
                <a:srgbClr val="404040"/>
              </a:buClr>
              <a:buFont typeface="Arial" panose="020B0604020202020204" pitchFamily="34" charset="0"/>
              <a:buChar char="•"/>
              <a:tabLst/>
              <a:defRPr sz="1800" kern="1200">
                <a:solidFill>
                  <a:srgbClr val="404040"/>
                </a:solidFill>
                <a:latin typeface="+mn-lt"/>
                <a:ea typeface="+mn-ea"/>
                <a:cs typeface="+mn-cs"/>
              </a:defRPr>
            </a:lvl3pPr>
            <a:lvl4pPr marL="857250" indent="-174625" algn="l" defTabSz="914400" rtl="0" eaLnBrk="1" latinLnBrk="0" hangingPunct="1">
              <a:lnSpc>
                <a:spcPct val="90000"/>
              </a:lnSpc>
              <a:spcBef>
                <a:spcPts val="0"/>
              </a:spcBef>
              <a:spcAft>
                <a:spcPts val="1100"/>
              </a:spcAft>
              <a:buClr>
                <a:srgbClr val="404040"/>
              </a:buClr>
              <a:buFont typeface="Arial" panose="020B0604020202020204" pitchFamily="34" charset="0"/>
              <a:buChar char="•"/>
              <a:tabLst/>
              <a:defRPr sz="1800" kern="1200">
                <a:solidFill>
                  <a:srgbClr val="404040"/>
                </a:solidFill>
                <a:latin typeface="+mn-lt"/>
                <a:ea typeface="+mn-ea"/>
                <a:cs typeface="+mn-cs"/>
              </a:defRPr>
            </a:lvl4pPr>
            <a:lvl5pPr marL="1085850" indent="-174625" algn="l" defTabSz="914400" rtl="0" eaLnBrk="1" latinLnBrk="0" hangingPunct="1">
              <a:lnSpc>
                <a:spcPct val="90000"/>
              </a:lnSpc>
              <a:spcBef>
                <a:spcPts val="0"/>
              </a:spcBef>
              <a:spcAft>
                <a:spcPts val="1100"/>
              </a:spcAft>
              <a:buClr>
                <a:srgbClr val="404040"/>
              </a:buClr>
              <a:buFont typeface="Arial" panose="020B0604020202020204" pitchFamily="34" charset="0"/>
              <a:buChar char="•"/>
              <a:tabLst/>
              <a:defRPr sz="18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How it Works:</a:t>
            </a:r>
            <a:endParaRPr lang="en-US" dirty="0"/>
          </a:p>
        </p:txBody>
      </p:sp>
      <p:sp>
        <p:nvSpPr>
          <p:cNvPr id="37" name="Title 9">
            <a:extLst>
              <a:ext uri="{FF2B5EF4-FFF2-40B4-BE49-F238E27FC236}">
                <a16:creationId xmlns:a16="http://schemas.microsoft.com/office/drawing/2014/main" xmlns="" id="{FAF6D57F-565F-724E-BF44-A98F6AC9A2F1}"/>
              </a:ext>
            </a:extLst>
          </p:cNvPr>
          <p:cNvSpPr txBox="1">
            <a:spLocks/>
          </p:cNvSpPr>
          <p:nvPr/>
        </p:nvSpPr>
        <p:spPr>
          <a:xfrm>
            <a:off x="10249208" y="70336"/>
            <a:ext cx="1799918" cy="304699"/>
          </a:xfrm>
          <a:prstGeom prst="rect">
            <a:avLst/>
          </a:prstGeom>
          <a:solidFill>
            <a:schemeClr val="tx2">
              <a:lumMod val="40000"/>
              <a:lumOff val="60000"/>
            </a:schemeClr>
          </a:solidFill>
        </p:spPr>
        <p:txBody>
          <a:bodyPr vert="horz" wrap="square" lIns="0" tIns="0" rIns="0" bIns="0" rtlCol="0" anchor="b" anchorCtr="0">
            <a:spAutoFit/>
          </a:bodyPr>
          <a:lstStyle>
            <a:lvl1pPr algn="l" defTabSz="914400" rtl="0" eaLnBrk="1" latinLnBrk="0" hangingPunct="1">
              <a:lnSpc>
                <a:spcPct val="90000"/>
              </a:lnSpc>
              <a:spcBef>
                <a:spcPct val="0"/>
              </a:spcBef>
              <a:buNone/>
              <a:defRPr sz="2200" b="1" kern="1200">
                <a:solidFill>
                  <a:srgbClr val="0A4A8E"/>
                </a:solidFill>
                <a:latin typeface="+mj-lt"/>
                <a:ea typeface="+mj-ea"/>
                <a:cs typeface="+mj-cs"/>
              </a:defRPr>
            </a:lvl1pPr>
          </a:lstStyle>
          <a:p>
            <a:pPr algn="ctr"/>
            <a:r>
              <a:rPr lang="en-US" dirty="0" smtClean="0"/>
              <a:t>B-Safe</a:t>
            </a:r>
            <a:endParaRPr lang="en-US" dirty="0">
              <a:solidFill>
                <a:srgbClr val="00B050"/>
              </a:solidFill>
            </a:endParaRPr>
          </a:p>
        </p:txBody>
      </p:sp>
    </p:spTree>
    <p:extLst>
      <p:ext uri="{BB962C8B-B14F-4D97-AF65-F5344CB8AC3E}">
        <p14:creationId xmlns:p14="http://schemas.microsoft.com/office/powerpoint/2010/main" val="114139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B9AE4AC5-36C3-EC42-A99A-FE43E1F19E03}"/>
              </a:ext>
            </a:extLst>
          </p:cNvPr>
          <p:cNvSpPr>
            <a:spLocks noGrp="1"/>
          </p:cNvSpPr>
          <p:nvPr>
            <p:ph type="title"/>
          </p:nvPr>
        </p:nvSpPr>
        <p:spPr/>
        <p:txBody>
          <a:bodyPr/>
          <a:lstStyle/>
          <a:p>
            <a:r>
              <a:rPr lang="en-US" dirty="0" smtClean="0"/>
              <a:t>Scope / Location Overview</a:t>
            </a:r>
            <a:endParaRPr lang="en-US" dirty="0"/>
          </a:p>
        </p:txBody>
      </p:sp>
      <p:sp>
        <p:nvSpPr>
          <p:cNvPr id="2" name="TextBox 1"/>
          <p:cNvSpPr txBox="1"/>
          <p:nvPr/>
        </p:nvSpPr>
        <p:spPr>
          <a:xfrm>
            <a:off x="5490047" y="1075459"/>
            <a:ext cx="5925127" cy="276999"/>
          </a:xfrm>
          <a:prstGeom prst="rect">
            <a:avLst/>
          </a:prstGeom>
        </p:spPr>
        <p:txBody>
          <a:bodyPr wrap="square" lIns="0" tIns="0" rIns="0" bIns="0" rtlCol="0">
            <a:spAutoFit/>
          </a:bodyPr>
          <a:lstStyle/>
          <a:p>
            <a:pPr>
              <a:spcAft>
                <a:spcPts val="1200"/>
              </a:spcAft>
            </a:pPr>
            <a:r>
              <a:rPr lang="en-US" b="1" smtClean="0">
                <a:solidFill>
                  <a:srgbClr val="5FA4CE"/>
                </a:solidFill>
                <a:latin typeface="Arial" panose="020B0604020202020204" pitchFamily="34" charset="0"/>
                <a:cs typeface="Arial" panose="020B0604020202020204" pitchFamily="34" charset="0"/>
              </a:rPr>
              <a:t>Locations</a:t>
            </a:r>
            <a:r>
              <a:rPr lang="en-US" b="1" dirty="0">
                <a:solidFill>
                  <a:srgbClr val="5FA4CE"/>
                </a:solidFill>
                <a:latin typeface="Arial" panose="020B0604020202020204" pitchFamily="34" charset="0"/>
                <a:cs typeface="Arial" panose="020B0604020202020204" pitchFamily="34" charset="0"/>
              </a:rPr>
              <a:t>:</a:t>
            </a:r>
          </a:p>
        </p:txBody>
      </p:sp>
      <p:sp>
        <p:nvSpPr>
          <p:cNvPr id="9" name="TextBox 8"/>
          <p:cNvSpPr txBox="1"/>
          <p:nvPr/>
        </p:nvSpPr>
        <p:spPr>
          <a:xfrm>
            <a:off x="419100" y="1075459"/>
            <a:ext cx="4851400" cy="2000548"/>
          </a:xfrm>
          <a:prstGeom prst="rect">
            <a:avLst/>
          </a:prstGeom>
        </p:spPr>
        <p:txBody>
          <a:bodyPr wrap="square" lIns="0" tIns="0" rIns="0" bIns="0" rtlCol="0">
            <a:spAutoFit/>
          </a:bodyPr>
          <a:lstStyle/>
          <a:p>
            <a:pPr algn="l">
              <a:spcBef>
                <a:spcPts val="0"/>
              </a:spcBef>
              <a:spcAft>
                <a:spcPts val="1200"/>
              </a:spcAft>
            </a:pPr>
            <a:r>
              <a:rPr lang="en-US" b="1" dirty="0" smtClean="0">
                <a:solidFill>
                  <a:srgbClr val="5FA4CE"/>
                </a:solidFill>
                <a:latin typeface="Arial" panose="020B0604020202020204" pitchFamily="34" charset="0"/>
                <a:cs typeface="Arial" panose="020B0604020202020204" pitchFamily="34" charset="0"/>
              </a:rPr>
              <a:t>Customer </a:t>
            </a:r>
            <a:r>
              <a:rPr lang="en-US" b="1" dirty="0">
                <a:solidFill>
                  <a:srgbClr val="5FA4CE"/>
                </a:solidFill>
                <a:latin typeface="Arial" panose="020B0604020202020204" pitchFamily="34" charset="0"/>
                <a:cs typeface="Arial" panose="020B0604020202020204" pitchFamily="34" charset="0"/>
              </a:rPr>
              <a:t>Implementation Lead:</a:t>
            </a:r>
          </a:p>
          <a:p>
            <a:pPr marL="285750" indent="-285750">
              <a:spcAft>
                <a:spcPts val="1200"/>
              </a:spcAft>
              <a:buFont typeface="Arial" panose="020B0604020202020204" pitchFamily="34" charset="0"/>
              <a:buChar char="•"/>
            </a:pPr>
            <a:r>
              <a:rPr lang="en-US" dirty="0" smtClean="0"/>
              <a:t>Name: </a:t>
            </a:r>
            <a:r>
              <a:rPr lang="en-US" dirty="0"/>
              <a:t>Francisco </a:t>
            </a:r>
            <a:r>
              <a:rPr lang="en-US" dirty="0" err="1" smtClean="0"/>
              <a:t>Rizo</a:t>
            </a:r>
            <a:endParaRPr lang="en-US" dirty="0" smtClean="0"/>
          </a:p>
          <a:p>
            <a:pPr marL="285750" indent="-285750">
              <a:spcAft>
                <a:spcPts val="1200"/>
              </a:spcAft>
              <a:buFont typeface="Arial" panose="020B0604020202020204" pitchFamily="34" charset="0"/>
              <a:buChar char="•"/>
            </a:pPr>
            <a:r>
              <a:rPr lang="en-US" dirty="0" smtClean="0"/>
              <a:t>Email: </a:t>
            </a:r>
            <a:r>
              <a:rPr lang="en-US" dirty="0"/>
              <a:t>Francisco@Flwingmen.com</a:t>
            </a:r>
            <a:endParaRPr lang="en-US" dirty="0" smtClean="0"/>
          </a:p>
          <a:p>
            <a:pPr marL="285750" indent="-285750">
              <a:spcAft>
                <a:spcPts val="1200"/>
              </a:spcAft>
              <a:buFont typeface="Arial" panose="020B0604020202020204" pitchFamily="34" charset="0"/>
              <a:buChar char="•"/>
            </a:pPr>
            <a:r>
              <a:rPr lang="en-US" dirty="0" smtClean="0"/>
              <a:t>Phone: </a:t>
            </a:r>
            <a:r>
              <a:rPr lang="en-US" dirty="0"/>
              <a:t>786-357-9425</a:t>
            </a:r>
            <a:endParaRPr lang="en-US" dirty="0" smtClean="0"/>
          </a:p>
          <a:p>
            <a:pPr marL="285750" indent="-285750">
              <a:spcAft>
                <a:spcPts val="1200"/>
              </a:spcAft>
              <a:buFont typeface="Arial" panose="020B0604020202020204" pitchFamily="34" charset="0"/>
              <a:buChar char="•"/>
            </a:pPr>
            <a:endParaRPr lang="en-US" dirty="0" smtClean="0">
              <a:solidFill>
                <a:srgbClr val="000000"/>
              </a:solidFill>
              <a:latin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51153721"/>
              </p:ext>
            </p:extLst>
          </p:nvPr>
        </p:nvGraphicFramePr>
        <p:xfrm>
          <a:off x="5514977" y="1481078"/>
          <a:ext cx="6606222" cy="3505960"/>
        </p:xfrm>
        <a:graphic>
          <a:graphicData uri="http://schemas.openxmlformats.org/drawingml/2006/table">
            <a:tbl>
              <a:tblPr bandRow="1">
                <a:tableStyleId>{073A0DAA-6AF3-43AB-8588-CEC1D06C72B9}</a:tableStyleId>
              </a:tblPr>
              <a:tblGrid>
                <a:gridCol w="927447"/>
                <a:gridCol w="2357858"/>
                <a:gridCol w="991418"/>
                <a:gridCol w="542925"/>
                <a:gridCol w="824548"/>
                <a:gridCol w="962026"/>
              </a:tblGrid>
              <a:tr h="438245">
                <a:tc>
                  <a:txBody>
                    <a:bodyPr/>
                    <a:lstStyle/>
                    <a:p>
                      <a:pPr marL="0" marR="0" algn="ctr">
                        <a:lnSpc>
                          <a:spcPct val="107000"/>
                        </a:lnSpc>
                        <a:spcBef>
                          <a:spcPts val="0"/>
                        </a:spcBef>
                        <a:spcAft>
                          <a:spcPts val="0"/>
                        </a:spcAft>
                      </a:pPr>
                      <a:r>
                        <a:rPr lang="en-US" sz="12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Location Name</a:t>
                      </a:r>
                      <a:endParaRPr lang="en-US" sz="12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200" b="1" dirty="0" smtClean="0">
                          <a:effectLst/>
                          <a:latin typeface="+mn-lt"/>
                          <a:ea typeface="Calibri" panose="020F0502020204030204" pitchFamily="34" charset="0"/>
                          <a:cs typeface="Times New Roman" panose="02020603050405020304" pitchFamily="18" charset="0"/>
                        </a:rPr>
                        <a:t>Street Address</a:t>
                      </a:r>
                      <a:endParaRPr lang="en-US" sz="1200" b="1"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200" b="1" dirty="0" smtClean="0">
                          <a:effectLst/>
                          <a:latin typeface="+mn-lt"/>
                          <a:ea typeface="Calibri" panose="020F0502020204030204" pitchFamily="34" charset="0"/>
                          <a:cs typeface="Times New Roman" panose="02020603050405020304" pitchFamily="18" charset="0"/>
                        </a:rPr>
                        <a:t>City</a:t>
                      </a:r>
                      <a:endParaRPr lang="en-US" sz="1200" b="1"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200" b="1" dirty="0" smtClean="0">
                          <a:effectLst/>
                          <a:latin typeface="+mn-lt"/>
                          <a:ea typeface="Calibri" panose="020F0502020204030204" pitchFamily="34" charset="0"/>
                          <a:cs typeface="Times New Roman" panose="02020603050405020304" pitchFamily="18" charset="0"/>
                        </a:rPr>
                        <a:t>St</a:t>
                      </a:r>
                      <a:endParaRPr lang="en-US" sz="1200" b="1"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200" b="1" dirty="0" smtClean="0">
                          <a:effectLst/>
                          <a:latin typeface="+mn-lt"/>
                          <a:ea typeface="Calibri" panose="020F0502020204030204" pitchFamily="34" charset="0"/>
                          <a:cs typeface="Times New Roman" panose="02020603050405020304" pitchFamily="18" charset="0"/>
                        </a:rPr>
                        <a:t>Zip</a:t>
                      </a:r>
                      <a:endParaRPr lang="en-US" sz="1200" b="1"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200" b="1" dirty="0" smtClean="0">
                          <a:effectLst/>
                          <a:latin typeface="+mn-lt"/>
                          <a:ea typeface="Calibri" panose="020F0502020204030204" pitchFamily="34" charset="0"/>
                          <a:cs typeface="Times New Roman" panose="02020603050405020304" pitchFamily="18" charset="0"/>
                        </a:rPr>
                        <a:t>Solution</a:t>
                      </a:r>
                      <a:endParaRPr lang="en-US" sz="1200" b="1"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r>
              <a:tr h="438245">
                <a:tc>
                  <a:txBody>
                    <a:bodyPr/>
                    <a:lstStyle/>
                    <a:p>
                      <a:pPr marL="0" marR="0" algn="l" defTabSz="914400" rtl="0" eaLnBrk="1" latinLnBrk="0" hangingPunct="1">
                        <a:lnSpc>
                          <a:spcPct val="107000"/>
                        </a:lnSpc>
                        <a:spcBef>
                          <a:spcPts val="0"/>
                        </a:spcBef>
                        <a:spcAft>
                          <a:spcPts val="0"/>
                        </a:spcAft>
                      </a:pPr>
                      <a:r>
                        <a:rPr lang="en-US" sz="12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Wingstop</a:t>
                      </a:r>
                      <a:endParaRPr lang="en-US" sz="12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defTabSz="914400" rtl="0" eaLnBrk="1" latinLnBrk="0" hangingPunct="1">
                        <a:lnSpc>
                          <a:spcPct val="107000"/>
                        </a:lnSpc>
                        <a:spcBef>
                          <a:spcPts val="0"/>
                        </a:spcBef>
                        <a:spcAft>
                          <a:spcPts val="0"/>
                        </a:spcAft>
                      </a:pPr>
                      <a:r>
                        <a:rPr lang="en-US" sz="12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1703 East Commercial Blvd.</a:t>
                      </a:r>
                      <a:endParaRPr lang="en-US" sz="12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defTabSz="914400" rtl="0" eaLnBrk="1" latinLnBrk="0" hangingPunct="1">
                        <a:lnSpc>
                          <a:spcPct val="107000"/>
                        </a:lnSpc>
                        <a:spcBef>
                          <a:spcPts val="0"/>
                        </a:spcBef>
                        <a:spcAft>
                          <a:spcPts val="0"/>
                        </a:spcAft>
                      </a:pPr>
                      <a:r>
                        <a:rPr lang="en-US" sz="12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Fort Lauderdale</a:t>
                      </a:r>
                      <a:endParaRPr lang="en-US" sz="12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defTabSz="914400" rtl="0" eaLnBrk="1" latinLnBrk="0" hangingPunct="1">
                        <a:lnSpc>
                          <a:spcPct val="107000"/>
                        </a:lnSpc>
                        <a:spcBef>
                          <a:spcPts val="0"/>
                        </a:spcBef>
                        <a:spcAft>
                          <a:spcPts val="0"/>
                        </a:spcAft>
                      </a:pPr>
                      <a:r>
                        <a:rPr lang="en-US" sz="12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FL</a:t>
                      </a:r>
                      <a:endParaRPr lang="en-US" sz="12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defTabSz="914400" rtl="0" eaLnBrk="1" latinLnBrk="0" hangingPunct="1">
                        <a:lnSpc>
                          <a:spcPct val="107000"/>
                        </a:lnSpc>
                        <a:spcBef>
                          <a:spcPts val="0"/>
                        </a:spcBef>
                        <a:spcAft>
                          <a:spcPts val="0"/>
                        </a:spcAft>
                      </a:pPr>
                      <a:r>
                        <a:rPr lang="en-US" sz="12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33334</a:t>
                      </a:r>
                      <a:endParaRPr lang="en-US" sz="12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defTabSz="914400" rtl="0" eaLnBrk="1" latinLnBrk="0" hangingPunct="1">
                        <a:lnSpc>
                          <a:spcPct val="107000"/>
                        </a:lnSpc>
                        <a:spcBef>
                          <a:spcPts val="0"/>
                        </a:spcBef>
                        <a:spcAft>
                          <a:spcPts val="0"/>
                        </a:spcAft>
                      </a:pPr>
                      <a:r>
                        <a:rPr lang="en-US" sz="12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B-Safe</a:t>
                      </a:r>
                      <a:endParaRPr lang="en-US" sz="12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38245">
                <a:tc>
                  <a:txBody>
                    <a:bodyPr/>
                    <a:lstStyle/>
                    <a:p>
                      <a:pPr marL="0" marR="0" algn="l">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38245">
                <a:tc>
                  <a:txBody>
                    <a:bodyPr/>
                    <a:lstStyle/>
                    <a:p>
                      <a:pPr marL="0" marR="0" algn="l">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38245">
                <a:tc>
                  <a:txBody>
                    <a:bodyPr/>
                    <a:lstStyle/>
                    <a:p>
                      <a:pPr marL="0" marR="0" algn="l">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38245">
                <a:tc>
                  <a:txBody>
                    <a:bodyPr/>
                    <a:lstStyle/>
                    <a:p>
                      <a:pPr marL="0" marR="0" algn="l">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38245">
                <a:tc>
                  <a:txBody>
                    <a:bodyPr/>
                    <a:lstStyle/>
                    <a:p>
                      <a:pPr marL="0" marR="0" algn="l">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38245">
                <a:tc>
                  <a:txBody>
                    <a:bodyPr/>
                    <a:lstStyle/>
                    <a:p>
                      <a:pPr marL="0" marR="0" algn="l">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3" name="Rectangle 2"/>
          <p:cNvSpPr/>
          <p:nvPr/>
        </p:nvSpPr>
        <p:spPr>
          <a:xfrm>
            <a:off x="342900" y="2775561"/>
            <a:ext cx="4851400" cy="1661993"/>
          </a:xfrm>
          <a:prstGeom prst="rect">
            <a:avLst/>
          </a:prstGeom>
        </p:spPr>
        <p:txBody>
          <a:bodyPr wrap="square">
            <a:spAutoFit/>
          </a:bodyPr>
          <a:lstStyle/>
          <a:p>
            <a:pPr>
              <a:spcAft>
                <a:spcPts val="1200"/>
              </a:spcAft>
            </a:pPr>
            <a:r>
              <a:rPr lang="en-US" b="1" dirty="0" smtClean="0">
                <a:solidFill>
                  <a:srgbClr val="5FA4CE"/>
                </a:solidFill>
                <a:latin typeface="Arial" panose="020B0604020202020204" pitchFamily="34" charset="0"/>
                <a:cs typeface="Arial" panose="020B0604020202020204" pitchFamily="34" charset="0"/>
              </a:rPr>
              <a:t>Scope</a:t>
            </a:r>
            <a:r>
              <a:rPr lang="en-US" b="1" dirty="0">
                <a:solidFill>
                  <a:srgbClr val="5FA4CE"/>
                </a:solidFill>
                <a:latin typeface="Arial" panose="020B0604020202020204" pitchFamily="34" charset="0"/>
                <a:cs typeface="Arial" panose="020B0604020202020204" pitchFamily="34" charset="0"/>
              </a:rPr>
              <a:t>:</a:t>
            </a:r>
          </a:p>
          <a:p>
            <a:pPr marL="285750" indent="-285750">
              <a:spcAft>
                <a:spcPts val="1200"/>
              </a:spcAft>
              <a:buFont typeface="Arial" panose="020B0604020202020204" pitchFamily="34" charset="0"/>
              <a:buChar char="•"/>
            </a:pPr>
            <a:r>
              <a:rPr lang="en-US" dirty="0" smtClean="0"/>
              <a:t>Device: B-Safe</a:t>
            </a:r>
            <a:endParaRPr lang="en-US" dirty="0"/>
          </a:p>
          <a:p>
            <a:pPr marL="285750" indent="-285750">
              <a:spcAft>
                <a:spcPts val="1200"/>
              </a:spcAft>
              <a:buFont typeface="Arial" panose="020B0604020202020204" pitchFamily="34" charset="0"/>
              <a:buChar char="•"/>
            </a:pPr>
            <a:r>
              <a:rPr lang="en-US" dirty="0"/>
              <a:t>Change </a:t>
            </a:r>
            <a:r>
              <a:rPr lang="en-US" dirty="0" smtClean="0"/>
              <a:t>Orders Included?: Yes</a:t>
            </a:r>
          </a:p>
          <a:p>
            <a:pPr marL="285750" indent="-285750">
              <a:spcAft>
                <a:spcPts val="1200"/>
              </a:spcAft>
              <a:buFont typeface="Arial" panose="020B0604020202020204" pitchFamily="34" charset="0"/>
              <a:buChar char="•"/>
            </a:pPr>
            <a:r>
              <a:rPr lang="en-US" dirty="0" smtClean="0"/>
              <a:t>Other?:</a:t>
            </a:r>
            <a:endParaRPr lang="en-US" dirty="0"/>
          </a:p>
        </p:txBody>
      </p:sp>
      <p:sp>
        <p:nvSpPr>
          <p:cNvPr id="8" name="Rectangle 7"/>
          <p:cNvSpPr/>
          <p:nvPr/>
        </p:nvSpPr>
        <p:spPr>
          <a:xfrm>
            <a:off x="342900" y="4533410"/>
            <a:ext cx="4851400" cy="1231106"/>
          </a:xfrm>
          <a:prstGeom prst="rect">
            <a:avLst/>
          </a:prstGeom>
        </p:spPr>
        <p:txBody>
          <a:bodyPr wrap="square">
            <a:spAutoFit/>
          </a:bodyPr>
          <a:lstStyle/>
          <a:p>
            <a:pPr>
              <a:spcAft>
                <a:spcPts val="1200"/>
              </a:spcAft>
            </a:pPr>
            <a:r>
              <a:rPr lang="en-US" b="1" dirty="0" smtClean="0">
                <a:solidFill>
                  <a:srgbClr val="5FA4CE"/>
                </a:solidFill>
                <a:latin typeface="Arial" panose="020B0604020202020204" pitchFamily="34" charset="0"/>
                <a:cs typeface="Arial" panose="020B0604020202020204" pitchFamily="34" charset="0"/>
              </a:rPr>
              <a:t>Brink’s Team – Project Coordination:</a:t>
            </a:r>
            <a:endParaRPr lang="en-US" b="1" dirty="0">
              <a:solidFill>
                <a:srgbClr val="5FA4CE"/>
              </a:solidFill>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dirty="0" smtClean="0"/>
              <a:t>Name: Aaron Parker</a:t>
            </a:r>
          </a:p>
          <a:p>
            <a:pPr marL="285750" indent="-285750">
              <a:spcAft>
                <a:spcPts val="1200"/>
              </a:spcAft>
              <a:buFont typeface="Arial" panose="020B0604020202020204" pitchFamily="34" charset="0"/>
              <a:buChar char="•"/>
            </a:pPr>
            <a:r>
              <a:rPr lang="en-US" dirty="0" smtClean="0"/>
              <a:t>Email: Aaron.Parker@brinksinc.com</a:t>
            </a:r>
          </a:p>
        </p:txBody>
      </p:sp>
    </p:spTree>
    <p:extLst>
      <p:ext uri="{BB962C8B-B14F-4D97-AF65-F5344CB8AC3E}">
        <p14:creationId xmlns:p14="http://schemas.microsoft.com/office/powerpoint/2010/main" val="4888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F5B60AAE-0CC7-0448-B6F2-DF2E81012F8A}"/>
              </a:ext>
            </a:extLst>
          </p:cNvPr>
          <p:cNvSpPr>
            <a:spLocks noGrp="1"/>
          </p:cNvSpPr>
          <p:nvPr>
            <p:ph type="sldNum" sz="quarter" idx="4"/>
          </p:nvPr>
        </p:nvSpPr>
        <p:spPr/>
        <p:txBody>
          <a:bodyPr/>
          <a:lstStyle/>
          <a:p>
            <a:r>
              <a:rPr lang="en-US" sz="1200">
                <a:solidFill>
                  <a:srgbClr val="5FA4CE"/>
                </a:solidFill>
              </a:rPr>
              <a:t>|</a:t>
            </a:r>
            <a:r>
              <a:rPr lang="en-US"/>
              <a:t>     </a:t>
            </a:r>
            <a:fld id="{7382EA2F-0139-5545-B2F7-0771B570C23C}" type="slidenum">
              <a:rPr lang="en-US" smtClean="0"/>
              <a:pPr/>
              <a:t>7</a:t>
            </a:fld>
            <a:endParaRPr lang="en-US" dirty="0"/>
          </a:p>
        </p:txBody>
      </p:sp>
      <p:pic>
        <p:nvPicPr>
          <p:cNvPr id="14" name="Picture 13"/>
          <p:cNvPicPr/>
          <p:nvPr/>
        </p:nvPicPr>
        <p:blipFill>
          <a:blip r:embed="rId2" cstate="print">
            <a:extLst>
              <a:ext uri="{28A0092B-C50C-407E-A947-70E740481C1C}">
                <a14:useLocalDpi xmlns:a14="http://schemas.microsoft.com/office/drawing/2010/main" val="0"/>
              </a:ext>
            </a:extLst>
          </a:blip>
          <a:stretch>
            <a:fillRect/>
          </a:stretch>
        </p:blipFill>
        <p:spPr>
          <a:xfrm>
            <a:off x="4489096" y="4256105"/>
            <a:ext cx="914400" cy="914400"/>
          </a:xfrm>
          <a:prstGeom prst="rect">
            <a:avLst/>
          </a:prstGeom>
        </p:spPr>
      </p:pic>
      <p:pic>
        <p:nvPicPr>
          <p:cNvPr id="16" name="Picture 15"/>
          <p:cNvPicPr/>
          <p:nvPr/>
        </p:nvPicPr>
        <p:blipFill>
          <a:blip r:embed="rId3">
            <a:extLst>
              <a:ext uri="{28A0092B-C50C-407E-A947-70E740481C1C}">
                <a14:useLocalDpi xmlns:a14="http://schemas.microsoft.com/office/drawing/2010/main" val="0"/>
              </a:ext>
            </a:extLst>
          </a:blip>
          <a:stretch>
            <a:fillRect/>
          </a:stretch>
        </p:blipFill>
        <p:spPr>
          <a:xfrm>
            <a:off x="6287921" y="1566780"/>
            <a:ext cx="1031875" cy="1031875"/>
          </a:xfrm>
          <a:prstGeom prst="rect">
            <a:avLst/>
          </a:prstGeom>
        </p:spPr>
      </p:pic>
      <p:pic>
        <p:nvPicPr>
          <p:cNvPr id="17" name="Picture 16"/>
          <p:cNvPicPr/>
          <p:nvPr/>
        </p:nvPicPr>
        <p:blipFill>
          <a:blip r:embed="rId4" cstate="print">
            <a:extLst>
              <a:ext uri="{28A0092B-C50C-407E-A947-70E740481C1C}">
                <a14:useLocalDpi xmlns:a14="http://schemas.microsoft.com/office/drawing/2010/main" val="0"/>
              </a:ext>
            </a:extLst>
          </a:blip>
          <a:stretch>
            <a:fillRect/>
          </a:stretch>
        </p:blipFill>
        <p:spPr>
          <a:xfrm>
            <a:off x="2514575" y="1566780"/>
            <a:ext cx="914400" cy="914400"/>
          </a:xfrm>
          <a:prstGeom prst="rect">
            <a:avLst/>
          </a:prstGeom>
        </p:spPr>
      </p:pic>
      <p:pic>
        <p:nvPicPr>
          <p:cNvPr id="18" name="Picture 17"/>
          <p:cNvPicPr/>
          <p:nvPr/>
        </p:nvPicPr>
        <p:blipFill>
          <a:blip r:embed="rId5">
            <a:extLst>
              <a:ext uri="{28A0092B-C50C-407E-A947-70E740481C1C}">
                <a14:useLocalDpi xmlns:a14="http://schemas.microsoft.com/office/drawing/2010/main" val="0"/>
              </a:ext>
            </a:extLst>
          </a:blip>
          <a:stretch>
            <a:fillRect/>
          </a:stretch>
        </p:blipFill>
        <p:spPr>
          <a:xfrm>
            <a:off x="8434068" y="4256105"/>
            <a:ext cx="914400" cy="914400"/>
          </a:xfrm>
          <a:prstGeom prst="rect">
            <a:avLst/>
          </a:prstGeom>
        </p:spPr>
      </p:pic>
      <p:sp>
        <p:nvSpPr>
          <p:cNvPr id="4" name="Rectangle 3"/>
          <p:cNvSpPr/>
          <p:nvPr/>
        </p:nvSpPr>
        <p:spPr>
          <a:xfrm>
            <a:off x="1560780" y="2527208"/>
            <a:ext cx="2821990" cy="1200329"/>
          </a:xfrm>
          <a:prstGeom prst="rect">
            <a:avLst/>
          </a:prstGeom>
        </p:spPr>
        <p:txBody>
          <a:bodyPr wrap="square">
            <a:spAutoFit/>
          </a:bodyPr>
          <a:lstStyle/>
          <a:p>
            <a:pPr algn="ctr"/>
            <a:r>
              <a:rPr lang="en-US" b="1" dirty="0" smtClean="0">
                <a:latin typeface="Arial" panose="020B0604020202020204" pitchFamily="34" charset="0"/>
                <a:cs typeface="Arial" panose="020B0604020202020204" pitchFamily="34" charset="0"/>
              </a:rPr>
              <a:t>Implementation</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Focused resources, dedicated to end to end  </a:t>
            </a:r>
            <a:r>
              <a:rPr lang="en-US" dirty="0" smtClean="0">
                <a:latin typeface="Arial" panose="020B0604020202020204" pitchFamily="34" charset="0"/>
                <a:cs typeface="Arial" panose="020B0604020202020204" pitchFamily="34" charset="0"/>
              </a:rPr>
              <a:t>deployment</a:t>
            </a:r>
            <a:endParaRPr lang="en-US" dirty="0">
              <a:latin typeface="Arial" panose="020B0604020202020204" pitchFamily="34" charset="0"/>
              <a:cs typeface="Arial" panose="020B0604020202020204" pitchFamily="34" charset="0"/>
            </a:endParaRPr>
          </a:p>
        </p:txBody>
      </p:sp>
      <p:sp>
        <p:nvSpPr>
          <p:cNvPr id="20" name="Rectangle 19"/>
          <p:cNvSpPr/>
          <p:nvPr/>
        </p:nvSpPr>
        <p:spPr>
          <a:xfrm>
            <a:off x="5392863" y="2527208"/>
            <a:ext cx="2821990" cy="1200329"/>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Training: </a:t>
            </a:r>
            <a:r>
              <a:rPr lang="en-US" dirty="0" smtClean="0">
                <a:latin typeface="Arial" panose="020B0604020202020204" pitchFamily="34" charset="0"/>
                <a:cs typeface="Arial" panose="020B0604020202020204" pitchFamily="34" charset="0"/>
              </a:rPr>
              <a:t>Digital content, with additional customer-specific training</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as agreed upon</a:t>
            </a:r>
            <a:endParaRPr lang="en-US" dirty="0">
              <a:latin typeface="Arial" panose="020B0604020202020204" pitchFamily="34" charset="0"/>
              <a:cs typeface="Arial" panose="020B0604020202020204" pitchFamily="34" charset="0"/>
            </a:endParaRPr>
          </a:p>
        </p:txBody>
      </p:sp>
      <p:sp>
        <p:nvSpPr>
          <p:cNvPr id="22" name="Rectangle 21"/>
          <p:cNvSpPr/>
          <p:nvPr/>
        </p:nvSpPr>
        <p:spPr>
          <a:xfrm>
            <a:off x="3851193" y="5170505"/>
            <a:ext cx="2190206" cy="1349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a:solidFill>
                  <a:schemeClr val="tx1"/>
                </a:solidFill>
                <a:latin typeface="Arial" panose="020B0604020202020204" pitchFamily="34" charset="0"/>
                <a:cs typeface="Arial" panose="020B0604020202020204" pitchFamily="34" charset="0"/>
              </a:rPr>
              <a:t>Customer Support:</a:t>
            </a:r>
            <a:r>
              <a:rPr lang="en-US" dirty="0">
                <a:solidFill>
                  <a:schemeClr val="tx1"/>
                </a:solidFill>
                <a:latin typeface="Arial" panose="020B0604020202020204" pitchFamily="34" charset="0"/>
                <a:cs typeface="Arial" panose="020B0604020202020204" pitchFamily="34" charset="0"/>
              </a:rPr>
              <a:t> Online support available, managed by focused resources</a:t>
            </a:r>
          </a:p>
        </p:txBody>
      </p:sp>
      <p:sp>
        <p:nvSpPr>
          <p:cNvPr id="23" name="Rectangle 22"/>
          <p:cNvSpPr/>
          <p:nvPr/>
        </p:nvSpPr>
        <p:spPr>
          <a:xfrm>
            <a:off x="7796165" y="5173814"/>
            <a:ext cx="2190206" cy="1349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a:solidFill>
                  <a:schemeClr val="tx1"/>
                </a:solidFill>
                <a:latin typeface="Arial" panose="020B0604020202020204" pitchFamily="34" charset="0"/>
                <a:cs typeface="Arial" panose="020B0604020202020204" pitchFamily="34" charset="0"/>
              </a:rPr>
              <a:t>Metrics &amp; Analysis:</a:t>
            </a:r>
            <a:r>
              <a:rPr lang="en-US" dirty="0">
                <a:solidFill>
                  <a:schemeClr val="tx1"/>
                </a:solidFill>
                <a:latin typeface="Arial" panose="020B0604020202020204" pitchFamily="34" charset="0"/>
                <a:cs typeface="Arial" panose="020B0604020202020204" pitchFamily="34" charset="0"/>
              </a:rPr>
              <a:t> Focus on KPIs and continuous improvement</a:t>
            </a:r>
          </a:p>
        </p:txBody>
      </p:sp>
      <p:sp>
        <p:nvSpPr>
          <p:cNvPr id="19" name="Title 3">
            <a:extLst>
              <a:ext uri="{FF2B5EF4-FFF2-40B4-BE49-F238E27FC236}">
                <a16:creationId xmlns="" xmlns:a16="http://schemas.microsoft.com/office/drawing/2014/main" id="{B9AE4AC5-36C3-EC42-A99A-FE43E1F19E03}"/>
              </a:ext>
            </a:extLst>
          </p:cNvPr>
          <p:cNvSpPr>
            <a:spLocks noGrp="1"/>
          </p:cNvSpPr>
          <p:nvPr>
            <p:ph type="title"/>
          </p:nvPr>
        </p:nvSpPr>
        <p:spPr>
          <a:xfrm>
            <a:off x="558800" y="559580"/>
            <a:ext cx="11074400" cy="304699"/>
          </a:xfrm>
        </p:spPr>
        <p:txBody>
          <a:bodyPr/>
          <a:lstStyle/>
          <a:p>
            <a:r>
              <a:rPr lang="en-US" dirty="0" smtClean="0"/>
              <a:t>Focus on Customer Success</a:t>
            </a:r>
            <a:endParaRPr lang="en-US" dirty="0"/>
          </a:p>
        </p:txBody>
      </p:sp>
    </p:spTree>
    <p:extLst>
      <p:ext uri="{BB962C8B-B14F-4D97-AF65-F5344CB8AC3E}">
        <p14:creationId xmlns:p14="http://schemas.microsoft.com/office/powerpoint/2010/main" val="2062429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US" dirty="0"/>
          </a:p>
        </p:txBody>
      </p:sp>
      <p:sp>
        <p:nvSpPr>
          <p:cNvPr id="4" name="Title 3"/>
          <p:cNvSpPr>
            <a:spLocks noGrp="1"/>
          </p:cNvSpPr>
          <p:nvPr>
            <p:ph type="title"/>
          </p:nvPr>
        </p:nvSpPr>
        <p:spPr/>
        <p:txBody>
          <a:bodyPr/>
          <a:lstStyle/>
          <a:p>
            <a:r>
              <a:rPr lang="en-US" dirty="0" smtClean="0"/>
              <a:t>Onboarding Tasks</a:t>
            </a:r>
            <a:endParaRPr lang="en-US" dirty="0"/>
          </a:p>
        </p:txBody>
      </p:sp>
      <p:sp>
        <p:nvSpPr>
          <p:cNvPr id="5" name="Footer Placeholder 4"/>
          <p:cNvSpPr>
            <a:spLocks noGrp="1"/>
          </p:cNvSpPr>
          <p:nvPr>
            <p:ph type="ftr" sz="quarter" idx="3"/>
          </p:nvPr>
        </p:nvSpPr>
        <p:spPr/>
        <p:txBody>
          <a:bodyPr/>
          <a:lstStyle/>
          <a:p>
            <a:pPr algn="r"/>
            <a:r>
              <a:rPr lang="en-US" smtClean="0"/>
              <a:t>For Internal Use Only</a:t>
            </a:r>
            <a:endParaRPr lang="en-US" dirty="0"/>
          </a:p>
        </p:txBody>
      </p:sp>
      <p:sp>
        <p:nvSpPr>
          <p:cNvPr id="6" name="Slide Number Placeholder 5"/>
          <p:cNvSpPr>
            <a:spLocks noGrp="1"/>
          </p:cNvSpPr>
          <p:nvPr>
            <p:ph type="sldNum" sz="quarter" idx="4"/>
          </p:nvPr>
        </p:nvSpPr>
        <p:spPr/>
        <p:txBody>
          <a:bodyPr/>
          <a:lstStyle/>
          <a:p>
            <a:r>
              <a:rPr lang="en-US" sz="1200" smtClean="0">
                <a:solidFill>
                  <a:srgbClr val="5FA4CE"/>
                </a:solidFill>
              </a:rPr>
              <a:t>|</a:t>
            </a:r>
            <a:r>
              <a:rPr lang="en-US" smtClean="0"/>
              <a:t>     </a:t>
            </a:r>
            <a:fld id="{7382EA2F-0139-5545-B2F7-0771B570C23C}" type="slidenum">
              <a:rPr lang="en-US" smtClean="0"/>
              <a:pPr/>
              <a:t>8</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698928645"/>
              </p:ext>
            </p:extLst>
          </p:nvPr>
        </p:nvGraphicFramePr>
        <p:xfrm>
          <a:off x="558799" y="1166644"/>
          <a:ext cx="11070337" cy="2346960"/>
        </p:xfrm>
        <a:graphic>
          <a:graphicData uri="http://schemas.openxmlformats.org/drawingml/2006/table">
            <a:tbl>
              <a:tblPr/>
              <a:tblGrid>
                <a:gridCol w="11070337"/>
              </a:tblGrid>
              <a:tr h="206979">
                <a:tc>
                  <a:txBody>
                    <a:bodyPr/>
                    <a:lstStyle/>
                    <a:p>
                      <a:pPr algn="ctr" fontAlgn="t"/>
                      <a:r>
                        <a:rPr lang="en-US" sz="1400" b="1" i="0" u="none" strike="noStrike" dirty="0">
                          <a:solidFill>
                            <a:srgbClr val="000000"/>
                          </a:solidFill>
                          <a:effectLst/>
                          <a:latin typeface="Arial" panose="020B0604020202020204" pitchFamily="34" charset="0"/>
                          <a:cs typeface="Arial" panose="020B0604020202020204" pitchFamily="34" charset="0"/>
                        </a:rPr>
                        <a:t>Item</a:t>
                      </a:r>
                    </a:p>
                  </a:txBody>
                  <a:tcPr marL="0" marR="0" marT="0" marB="0">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r>
              <a:tr h="206979">
                <a:tc>
                  <a:txBody>
                    <a:bodyPr/>
                    <a:lstStyle/>
                    <a:p>
                      <a:pPr algn="ctr" fontAlgn="t"/>
                      <a:r>
                        <a:rPr lang="en-US" sz="1400" b="1" i="0" u="none" strike="noStrike" dirty="0">
                          <a:solidFill>
                            <a:srgbClr val="000000"/>
                          </a:solidFill>
                          <a:effectLst/>
                          <a:latin typeface="Arial" panose="020B0604020202020204" pitchFamily="34" charset="0"/>
                          <a:cs typeface="Arial" panose="020B0604020202020204" pitchFamily="34" charset="0"/>
                        </a:rPr>
                        <a:t>Registration </a:t>
                      </a:r>
                      <a:r>
                        <a:rPr lang="en-US" sz="1400" b="1" i="0" u="none" strike="noStrike" dirty="0" smtClean="0">
                          <a:solidFill>
                            <a:srgbClr val="000000"/>
                          </a:solidFill>
                          <a:effectLst/>
                          <a:latin typeface="Arial" panose="020B0604020202020204" pitchFamily="34" charset="0"/>
                          <a:cs typeface="Arial" panose="020B0604020202020204" pitchFamily="34" charset="0"/>
                        </a:rPr>
                        <a:t> &amp; Onboarding</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r>
              <a:tr h="206979">
                <a:tc>
                  <a:txBody>
                    <a:bodyPr/>
                    <a:lstStyle/>
                    <a:p>
                      <a:pPr algn="l" fontAlgn="t"/>
                      <a:r>
                        <a:rPr lang="en-US" sz="1400" b="0" i="0" u="none" strike="noStrike" dirty="0">
                          <a:solidFill>
                            <a:srgbClr val="000000"/>
                          </a:solidFill>
                          <a:effectLst/>
                          <a:latin typeface="Arial" panose="020B0604020202020204" pitchFamily="34" charset="0"/>
                          <a:cs typeface="Arial" panose="020B0604020202020204" pitchFamily="34" charset="0"/>
                        </a:rPr>
                        <a:t>Complete End User provisioning &amp; location set up </a:t>
                      </a:r>
                    </a:p>
                  </a:txBody>
                  <a:tcPr marL="0" marR="0" marT="0" marB="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979">
                <a:tc>
                  <a:txBody>
                    <a:bodyPr/>
                    <a:lstStyle/>
                    <a:p>
                      <a:pPr algn="l" fontAlgn="t"/>
                      <a:r>
                        <a:rPr lang="en-US" sz="1400" b="0" i="0" u="none" strike="noStrike" dirty="0">
                          <a:solidFill>
                            <a:srgbClr val="000000"/>
                          </a:solidFill>
                          <a:effectLst/>
                          <a:latin typeface="Arial" panose="020B0604020202020204" pitchFamily="34" charset="0"/>
                          <a:cs typeface="Arial" panose="020B0604020202020204" pitchFamily="34" charset="0"/>
                        </a:rPr>
                        <a:t>Send training </a:t>
                      </a:r>
                      <a:r>
                        <a:rPr lang="en-US" sz="1400" b="0" i="0" u="none" strike="noStrike" dirty="0" smtClean="0">
                          <a:solidFill>
                            <a:srgbClr val="000000"/>
                          </a:solidFill>
                          <a:effectLst/>
                          <a:latin typeface="Arial" panose="020B0604020202020204" pitchFamily="34" charset="0"/>
                          <a:cs typeface="Arial" panose="020B0604020202020204" pitchFamily="34" charset="0"/>
                        </a:rPr>
                        <a:t>materials</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979">
                <a:tc>
                  <a:txBody>
                    <a:bodyPr/>
                    <a:lstStyle/>
                    <a:p>
                      <a:pPr algn="l" fontAlgn="t"/>
                      <a:r>
                        <a:rPr lang="en-US" sz="1400" b="0" i="0" u="none" strike="noStrike" dirty="0">
                          <a:solidFill>
                            <a:srgbClr val="000000"/>
                          </a:solidFill>
                          <a:effectLst/>
                          <a:latin typeface="Arial" panose="020B0604020202020204" pitchFamily="34" charset="0"/>
                          <a:cs typeface="Arial" panose="020B0604020202020204" pitchFamily="34" charset="0"/>
                        </a:rPr>
                        <a:t>Confirm receipt of training materials</a:t>
                      </a:r>
                    </a:p>
                  </a:txBody>
                  <a:tcPr marL="0" marR="0" marT="0" marB="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979">
                <a:tc>
                  <a:txBody>
                    <a:bodyPr/>
                    <a:lstStyle/>
                    <a:p>
                      <a:pPr algn="l" fontAlgn="t"/>
                      <a:r>
                        <a:rPr lang="en-US" sz="1400" b="0" i="0" u="none" strike="noStrike" dirty="0" smtClean="0">
                          <a:solidFill>
                            <a:srgbClr val="000000"/>
                          </a:solidFill>
                          <a:effectLst/>
                          <a:latin typeface="Arial" panose="020B0604020202020204" pitchFamily="34" charset="0"/>
                          <a:cs typeface="Arial" panose="020B0604020202020204" pitchFamily="34" charset="0"/>
                        </a:rPr>
                        <a:t>Send Welcome Kits</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979">
                <a:tc>
                  <a:txBody>
                    <a:bodyPr/>
                    <a:lstStyle/>
                    <a:p>
                      <a:pPr algn="l" fontAlgn="t"/>
                      <a:r>
                        <a:rPr lang="en-US" sz="1400" b="0" i="0" u="none" strike="noStrike" dirty="0" smtClean="0">
                          <a:solidFill>
                            <a:srgbClr val="000000"/>
                          </a:solidFill>
                          <a:effectLst/>
                          <a:latin typeface="Arial" panose="020B0604020202020204" pitchFamily="34" charset="0"/>
                          <a:cs typeface="Arial" panose="020B0604020202020204" pitchFamily="34" charset="0"/>
                        </a:rPr>
                        <a:t>Install devices</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979">
                <a:tc>
                  <a:txBody>
                    <a:bodyPr/>
                    <a:lstStyle/>
                    <a:p>
                      <a:pPr algn="ctr" fontAlgn="t"/>
                      <a:r>
                        <a:rPr lang="en-US" sz="1400" b="1" i="0" u="none" strike="noStrike" dirty="0" smtClean="0">
                          <a:solidFill>
                            <a:srgbClr val="000000"/>
                          </a:solidFill>
                          <a:effectLst/>
                          <a:latin typeface="Arial" panose="020B0604020202020204" pitchFamily="34" charset="0"/>
                          <a:cs typeface="Arial" panose="020B0604020202020204" pitchFamily="34" charset="0"/>
                        </a:rPr>
                        <a:t>Go</a:t>
                      </a:r>
                      <a:r>
                        <a:rPr lang="en-US" sz="1400" b="1" i="0" u="none" strike="noStrike" baseline="0" dirty="0" smtClean="0">
                          <a:solidFill>
                            <a:srgbClr val="000000"/>
                          </a:solidFill>
                          <a:effectLst/>
                          <a:latin typeface="Arial" panose="020B0604020202020204" pitchFamily="34" charset="0"/>
                          <a:cs typeface="Arial" panose="020B0604020202020204" pitchFamily="34" charset="0"/>
                        </a:rPr>
                        <a:t> Live</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r>
              <a:tr h="206979">
                <a:tc>
                  <a:txBody>
                    <a:bodyPr/>
                    <a:lstStyle/>
                    <a:p>
                      <a:pPr algn="l" fontAlgn="t"/>
                      <a:r>
                        <a:rPr lang="en-US" sz="1400" b="0" i="0" u="none" strike="noStrike" dirty="0" smtClean="0">
                          <a:solidFill>
                            <a:srgbClr val="000000"/>
                          </a:solidFill>
                          <a:effectLst/>
                          <a:latin typeface="Arial" panose="020B0604020202020204" pitchFamily="34" charset="0"/>
                          <a:cs typeface="Arial" panose="020B0604020202020204" pitchFamily="34" charset="0"/>
                        </a:rPr>
                        <a:t>Go-live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979">
                <a:tc>
                  <a:txBody>
                    <a:bodyPr/>
                    <a:lstStyle/>
                    <a:p>
                      <a:pPr algn="l" fontAlgn="t"/>
                      <a:r>
                        <a:rPr lang="en-US" sz="1400" b="0" i="0" u="none" strike="noStrike" dirty="0">
                          <a:solidFill>
                            <a:srgbClr val="000000"/>
                          </a:solidFill>
                          <a:effectLst/>
                          <a:latin typeface="Arial" panose="020B0604020202020204" pitchFamily="34" charset="0"/>
                          <a:cs typeface="Arial" panose="020B0604020202020204" pitchFamily="34" charset="0"/>
                        </a:rPr>
                        <a:t>Confirm </a:t>
                      </a:r>
                      <a:r>
                        <a:rPr lang="en-US" sz="1400" b="0" i="0" u="none" strike="noStrike" dirty="0" smtClean="0">
                          <a:solidFill>
                            <a:srgbClr val="000000"/>
                          </a:solidFill>
                          <a:effectLst/>
                          <a:latin typeface="Arial" panose="020B0604020202020204" pitchFamily="34" charset="0"/>
                          <a:cs typeface="Arial" panose="020B0604020202020204" pitchFamily="34" charset="0"/>
                        </a:rPr>
                        <a:t>first </a:t>
                      </a:r>
                      <a:r>
                        <a:rPr lang="en-US" sz="1400" b="0" i="0" u="none" strike="noStrike" dirty="0">
                          <a:solidFill>
                            <a:srgbClr val="000000"/>
                          </a:solidFill>
                          <a:effectLst/>
                          <a:latin typeface="Arial" panose="020B0604020202020204" pitchFamily="34" charset="0"/>
                          <a:cs typeface="Arial" panose="020B0604020202020204" pitchFamily="34" charset="0"/>
                        </a:rPr>
                        <a:t>CIT pickup</a:t>
                      </a:r>
                    </a:p>
                  </a:txBody>
                  <a:tcPr marL="0" marR="0" marT="0" marB="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979">
                <a:tc>
                  <a:txBody>
                    <a:bodyPr/>
                    <a:lstStyle/>
                    <a:p>
                      <a:pPr algn="l" fontAlgn="t"/>
                      <a:r>
                        <a:rPr lang="en-US" sz="1400" b="0" i="0" u="none" strike="noStrike" dirty="0">
                          <a:solidFill>
                            <a:srgbClr val="000000"/>
                          </a:solidFill>
                          <a:effectLst/>
                          <a:latin typeface="Arial" panose="020B0604020202020204" pitchFamily="34" charset="0"/>
                          <a:cs typeface="Arial" panose="020B0604020202020204" pitchFamily="34" charset="0"/>
                        </a:rPr>
                        <a:t>Generate first monthly billing</a:t>
                      </a:r>
                    </a:p>
                  </a:txBody>
                  <a:tcPr marL="0" marR="0" marT="0" marB="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44029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5"/>
          </p:nvPr>
        </p:nvSpPr>
        <p:spPr/>
        <p:txBody>
          <a:bodyPr/>
          <a:lstStyle/>
          <a:p>
            <a:endParaRPr lang="en-US"/>
          </a:p>
        </p:txBody>
      </p:sp>
      <p:sp>
        <p:nvSpPr>
          <p:cNvPr id="5" name="Title 4"/>
          <p:cNvSpPr>
            <a:spLocks noGrp="1"/>
          </p:cNvSpPr>
          <p:nvPr>
            <p:ph type="title"/>
          </p:nvPr>
        </p:nvSpPr>
        <p:spPr/>
        <p:txBody>
          <a:bodyPr/>
          <a:lstStyle/>
          <a:p>
            <a:r>
              <a:rPr lang="en-US" dirty="0" smtClean="0"/>
              <a:t>Important Reminders – Installation</a:t>
            </a:r>
            <a:endParaRPr lang="en-US" dirty="0"/>
          </a:p>
        </p:txBody>
      </p:sp>
      <p:sp>
        <p:nvSpPr>
          <p:cNvPr id="6" name="Footer Placeholder 5"/>
          <p:cNvSpPr>
            <a:spLocks noGrp="1"/>
          </p:cNvSpPr>
          <p:nvPr>
            <p:ph type="ftr" sz="quarter" idx="3"/>
          </p:nvPr>
        </p:nvSpPr>
        <p:spPr/>
        <p:txBody>
          <a:bodyPr/>
          <a:lstStyle/>
          <a:p>
            <a:r>
              <a:rPr lang="en-US" smtClean="0"/>
              <a:t>For Internal Use Only</a:t>
            </a:r>
            <a:endParaRPr lang="en-US"/>
          </a:p>
        </p:txBody>
      </p:sp>
      <p:sp>
        <p:nvSpPr>
          <p:cNvPr id="7" name="Slide Number Placeholder 6"/>
          <p:cNvSpPr>
            <a:spLocks noGrp="1"/>
          </p:cNvSpPr>
          <p:nvPr>
            <p:ph type="sldNum" sz="quarter" idx="4"/>
          </p:nvPr>
        </p:nvSpPr>
        <p:spPr/>
        <p:txBody>
          <a:bodyPr/>
          <a:lstStyle/>
          <a:p>
            <a:r>
              <a:rPr lang="en-US" smtClean="0"/>
              <a:t>|     </a:t>
            </a:r>
            <a:fld id="{7382EA2F-0139-5545-B2F7-0771B570C23C}" type="slidenum">
              <a:rPr lang="en-US" smtClean="0"/>
              <a:pPr/>
              <a:t>9</a:t>
            </a:fld>
            <a:endParaRPr lang="en-US"/>
          </a:p>
        </p:txBody>
      </p:sp>
      <p:graphicFrame>
        <p:nvGraphicFramePr>
          <p:cNvPr id="16" name="Table 15"/>
          <p:cNvGraphicFramePr>
            <a:graphicFrameLocks noGrp="1"/>
          </p:cNvGraphicFramePr>
          <p:nvPr>
            <p:extLst>
              <p:ext uri="{D42A27DB-BD31-4B8C-83A1-F6EECF244321}">
                <p14:modId xmlns:p14="http://schemas.microsoft.com/office/powerpoint/2010/main" val="4265344426"/>
              </p:ext>
            </p:extLst>
          </p:nvPr>
        </p:nvGraphicFramePr>
        <p:xfrm>
          <a:off x="549275" y="1141506"/>
          <a:ext cx="11079861" cy="3838513"/>
        </p:xfrm>
        <a:graphic>
          <a:graphicData uri="http://schemas.openxmlformats.org/drawingml/2006/table">
            <a:tbl>
              <a:tblPr firstRow="1" bandRow="1">
                <a:tableStyleId>{5C22544A-7EE6-4342-B048-85BDC9FD1C3A}</a:tableStyleId>
              </a:tblPr>
              <a:tblGrid>
                <a:gridCol w="5233979"/>
                <a:gridCol w="5845882"/>
              </a:tblGrid>
              <a:tr h="577153">
                <a:tc>
                  <a:txBody>
                    <a:bodyPr/>
                    <a:lstStyle/>
                    <a:p>
                      <a:pPr algn="l"/>
                      <a:r>
                        <a:rPr lang="en-US" sz="1600" dirty="0" smtClean="0">
                          <a:latin typeface="+mj-lt"/>
                          <a:cs typeface="Arial" panose="020B0604020202020204" pitchFamily="34" charset="0"/>
                        </a:rPr>
                        <a:t>Reminders </a:t>
                      </a:r>
                      <a:endParaRPr lang="en-US" sz="1600" dirty="0">
                        <a:latin typeface="+mj-lt"/>
                        <a:cs typeface="Arial" panose="020B0604020202020204" pitchFamily="34" charset="0"/>
                      </a:endParaRPr>
                    </a:p>
                  </a:txBody>
                  <a:tcPr anchor="ctr"/>
                </a:tc>
                <a:tc>
                  <a:txBody>
                    <a:bodyPr/>
                    <a:lstStyle/>
                    <a:p>
                      <a:pPr algn="l"/>
                      <a:r>
                        <a:rPr lang="en-US" sz="1600" dirty="0" smtClean="0">
                          <a:solidFill>
                            <a:schemeClr val="tx1"/>
                          </a:solidFill>
                          <a:latin typeface="+mj-lt"/>
                          <a:cs typeface="Arial" panose="020B0604020202020204" pitchFamily="34" charset="0"/>
                        </a:rPr>
                        <a:t>Key Questions:</a:t>
                      </a:r>
                      <a:endParaRPr lang="en-US" sz="1600" dirty="0">
                        <a:solidFill>
                          <a:schemeClr val="tx1"/>
                        </a:solidFill>
                        <a:latin typeface="+mj-lt"/>
                        <a:cs typeface="Arial" panose="020B0604020202020204" pitchFamily="34" charset="0"/>
                      </a:endParaRPr>
                    </a:p>
                  </a:txBody>
                  <a:tcPr anchor="ctr">
                    <a:solidFill>
                      <a:schemeClr val="accent3">
                        <a:lumMod val="20000"/>
                        <a:lumOff val="80000"/>
                      </a:schemeClr>
                    </a:solidFill>
                  </a:tcPr>
                </a:tc>
                <a:extLst>
                  <a:ext uri="{0D108BD9-81ED-4DB2-BD59-A6C34878D82A}">
                    <a16:rowId xmlns="" xmlns:a16="http://schemas.microsoft.com/office/drawing/2014/main" val="10000"/>
                  </a:ext>
                </a:extLst>
              </a:tr>
              <a:tr h="1660305">
                <a:tc>
                  <a:txBody>
                    <a:bodyPr/>
                    <a:lstStyle/>
                    <a:p>
                      <a:pPr algn="l"/>
                      <a:r>
                        <a:rPr lang="en-US" sz="1600" dirty="0" smtClean="0">
                          <a:latin typeface="Arial" panose="020B0604020202020204" pitchFamily="34" charset="0"/>
                          <a:cs typeface="Arial" panose="020B0604020202020204" pitchFamily="34" charset="0"/>
                        </a:rPr>
                        <a:t>The</a:t>
                      </a:r>
                      <a:r>
                        <a:rPr lang="en-US" sz="1600" baseline="0" dirty="0" smtClean="0">
                          <a:latin typeface="Arial" panose="020B0604020202020204" pitchFamily="34" charset="0"/>
                          <a:cs typeface="Arial" panose="020B0604020202020204" pitchFamily="34" charset="0"/>
                        </a:rPr>
                        <a:t> following must be true:</a:t>
                      </a:r>
                    </a:p>
                    <a:p>
                      <a:pPr algn="l"/>
                      <a:endParaRPr lang="en-US" sz="1600" baseline="0" dirty="0" smtClean="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600" baseline="0" dirty="0" smtClean="0">
                          <a:latin typeface="Arial" panose="020B0604020202020204" pitchFamily="34" charset="0"/>
                          <a:cs typeface="Arial" panose="020B0604020202020204" pitchFamily="34" charset="0"/>
                        </a:rPr>
                        <a:t>Install into concrete</a:t>
                      </a:r>
                    </a:p>
                    <a:p>
                      <a:pPr marL="285750" indent="-285750" algn="l">
                        <a:buFont typeface="Arial" panose="020B0604020202020204" pitchFamily="34" charset="0"/>
                        <a:buChar char="•"/>
                      </a:pPr>
                      <a:r>
                        <a:rPr lang="en-US" sz="1600" baseline="0" dirty="0" smtClean="0">
                          <a:latin typeface="Arial" panose="020B0604020202020204" pitchFamily="34" charset="0"/>
                          <a:cs typeface="Arial" panose="020B0604020202020204" pitchFamily="34" charset="0"/>
                        </a:rPr>
                        <a:t>Location is clear of any obstruction, furniture, or legacy devices</a:t>
                      </a:r>
                    </a:p>
                    <a:p>
                      <a:pPr marL="285750" indent="-285750" algn="l">
                        <a:buFont typeface="Arial" panose="020B0604020202020204" pitchFamily="34" charset="0"/>
                        <a:buChar char="•"/>
                      </a:pPr>
                      <a:r>
                        <a:rPr lang="en-US" sz="1600" baseline="0" dirty="0" smtClean="0">
                          <a:latin typeface="Arial" panose="020B0604020202020204" pitchFamily="34" charset="0"/>
                          <a:cs typeface="Arial" panose="020B0604020202020204" pitchFamily="34" charset="0"/>
                        </a:rPr>
                        <a:t>No water sources are within five feet of device location</a:t>
                      </a:r>
                    </a:p>
                    <a:p>
                      <a:pPr marL="285750" indent="-285750" algn="l">
                        <a:buFont typeface="Arial" panose="020B0604020202020204" pitchFamily="34" charset="0"/>
                        <a:buChar char="•"/>
                      </a:pPr>
                      <a:r>
                        <a:rPr lang="en-US" sz="1600" baseline="0" dirty="0" smtClean="0">
                          <a:latin typeface="Arial" panose="020B0604020202020204" pitchFamily="34" charset="0"/>
                          <a:cs typeface="Arial" panose="020B0604020202020204" pitchFamily="34" charset="0"/>
                        </a:rPr>
                        <a:t>Power source is available within three feet</a:t>
                      </a:r>
                    </a:p>
                    <a:p>
                      <a:pPr marL="285750" indent="-285750" algn="l">
                        <a:buFont typeface="Arial" panose="020B0604020202020204" pitchFamily="34" charset="0"/>
                        <a:buChar char="•"/>
                      </a:pPr>
                      <a:r>
                        <a:rPr lang="en-US" sz="1600" baseline="0" dirty="0" smtClean="0">
                          <a:latin typeface="Arial" panose="020B0604020202020204" pitchFamily="34" charset="0"/>
                          <a:cs typeface="Arial" panose="020B0604020202020204" pitchFamily="34" charset="0"/>
                        </a:rPr>
                        <a:t>Installation occurs on bottom floor</a:t>
                      </a:r>
                    </a:p>
                    <a:p>
                      <a:pPr marL="285750" indent="-285750" algn="l">
                        <a:buFont typeface="Arial" panose="020B0604020202020204" pitchFamily="34" charset="0"/>
                        <a:buChar char="•"/>
                      </a:pPr>
                      <a:r>
                        <a:rPr lang="en-US" sz="1600" baseline="0" dirty="0" smtClean="0">
                          <a:latin typeface="Arial" panose="020B0604020202020204" pitchFamily="34" charset="0"/>
                          <a:cs typeface="Arial" panose="020B0604020202020204" pitchFamily="34" charset="0"/>
                        </a:rPr>
                        <a:t>Install can be done during open hours </a:t>
                      </a:r>
                    </a:p>
                    <a:p>
                      <a:pPr algn="l"/>
                      <a:endParaRPr lang="en-US" sz="1600" dirty="0" smtClean="0">
                        <a:latin typeface="Arial" panose="020B0604020202020204" pitchFamily="34" charset="0"/>
                        <a:cs typeface="Arial" panose="020B0604020202020204" pitchFamily="34" charset="0"/>
                      </a:endParaRPr>
                    </a:p>
                    <a:p>
                      <a:pPr algn="l"/>
                      <a:r>
                        <a:rPr lang="en-US" sz="1600" i="1" dirty="0" smtClean="0">
                          <a:latin typeface="Arial" panose="020B0604020202020204" pitchFamily="34" charset="0"/>
                          <a:cs typeface="Arial" panose="020B0604020202020204" pitchFamily="34" charset="0"/>
                        </a:rPr>
                        <a:t>Note: Issues found with the above could delay,</a:t>
                      </a:r>
                      <a:r>
                        <a:rPr lang="en-US" sz="1600" i="1" baseline="0" dirty="0" smtClean="0">
                          <a:latin typeface="Arial" panose="020B0604020202020204" pitchFamily="34" charset="0"/>
                          <a:cs typeface="Arial" panose="020B0604020202020204" pitchFamily="34" charset="0"/>
                        </a:rPr>
                        <a:t> or cancel, your installation</a:t>
                      </a:r>
                      <a:endParaRPr lang="en-US" sz="1600" i="1" dirty="0">
                        <a:latin typeface="Arial" panose="020B0604020202020204" pitchFamily="34" charset="0"/>
                        <a:cs typeface="Arial" panose="020B0604020202020204" pitchFamily="34" charset="0"/>
                      </a:endParaRPr>
                    </a:p>
                  </a:txBody>
                  <a:tcPr anchor="ctr"/>
                </a:tc>
                <a:tc>
                  <a:txBody>
                    <a:bodyPr/>
                    <a:lstStyle/>
                    <a:p>
                      <a:pPr marL="285750" indent="-285750" algn="l">
                        <a:buFont typeface="Arial" panose="020B0604020202020204" pitchFamily="34" charset="0"/>
                        <a:buChar char="•"/>
                      </a:pPr>
                      <a:r>
                        <a:rPr lang="en-US" sz="1600" dirty="0" smtClean="0">
                          <a:solidFill>
                            <a:schemeClr val="tx1"/>
                          </a:solidFill>
                          <a:latin typeface="Arial" panose="020B0604020202020204" pitchFamily="34" charset="0"/>
                          <a:cs typeface="Arial" panose="020B0604020202020204" pitchFamily="34" charset="0"/>
                        </a:rPr>
                        <a:t>Is</a:t>
                      </a:r>
                      <a:r>
                        <a:rPr lang="en-US" sz="1600" baseline="0" dirty="0" smtClean="0">
                          <a:solidFill>
                            <a:schemeClr val="tx1"/>
                          </a:solidFill>
                          <a:latin typeface="Arial" panose="020B0604020202020204" pitchFamily="34" charset="0"/>
                          <a:cs typeface="Arial" panose="020B0604020202020204" pitchFamily="34" charset="0"/>
                        </a:rPr>
                        <a:t> an existing safe present?</a:t>
                      </a:r>
                    </a:p>
                    <a:p>
                      <a:pPr marL="285750" indent="-285750" algn="l">
                        <a:buFont typeface="Arial" panose="020B0604020202020204" pitchFamily="34" charset="0"/>
                        <a:buChar char="•"/>
                      </a:pPr>
                      <a:r>
                        <a:rPr lang="en-US" sz="1600" baseline="0" dirty="0" smtClean="0">
                          <a:solidFill>
                            <a:schemeClr val="tx1"/>
                          </a:solidFill>
                          <a:latin typeface="Arial" panose="020B0604020202020204" pitchFamily="34" charset="0"/>
                          <a:cs typeface="Arial" panose="020B0604020202020204" pitchFamily="34" charset="0"/>
                        </a:rPr>
                        <a:t>What area will we install in (back office, under counter, etc.)?</a:t>
                      </a:r>
                    </a:p>
                    <a:p>
                      <a:pPr marL="285750" indent="-285750" algn="l">
                        <a:buFont typeface="Arial" panose="020B0604020202020204" pitchFamily="34" charset="0"/>
                        <a:buChar char="•"/>
                      </a:pPr>
                      <a:r>
                        <a:rPr lang="en-US" sz="1600" baseline="0" dirty="0" smtClean="0">
                          <a:solidFill>
                            <a:schemeClr val="tx1"/>
                          </a:solidFill>
                          <a:latin typeface="Arial" panose="020B0604020202020204" pitchFamily="34" charset="0"/>
                          <a:cs typeface="Arial" panose="020B0604020202020204" pitchFamily="34" charset="0"/>
                        </a:rPr>
                        <a:t>Are there any other concerns?</a:t>
                      </a:r>
                      <a:endParaRPr lang="en-US" sz="1600" dirty="0">
                        <a:solidFill>
                          <a:schemeClr val="tx1"/>
                        </a:solidFill>
                        <a:latin typeface="Arial" panose="020B0604020202020204" pitchFamily="34" charset="0"/>
                        <a:cs typeface="Arial" panose="020B0604020202020204" pitchFamily="34" charset="0"/>
                      </a:endParaRPr>
                    </a:p>
                  </a:txBody>
                  <a:tcPr anchor="ctr">
                    <a:solidFill>
                      <a:schemeClr val="accent3">
                        <a:lumMod val="20000"/>
                        <a:lumOff val="80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862052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Custom 24">
      <a:dk1>
        <a:srgbClr val="404040"/>
      </a:dk1>
      <a:lt1>
        <a:srgbClr val="FFFFFF"/>
      </a:lt1>
      <a:dk2>
        <a:srgbClr val="404040"/>
      </a:dk2>
      <a:lt2>
        <a:srgbClr val="E7E6E6"/>
      </a:lt2>
      <a:accent1>
        <a:srgbClr val="0A498E"/>
      </a:accent1>
      <a:accent2>
        <a:srgbClr val="808383"/>
      </a:accent2>
      <a:accent3>
        <a:srgbClr val="F9BD0F"/>
      </a:accent3>
      <a:accent4>
        <a:srgbClr val="408ABB"/>
      </a:accent4>
      <a:accent5>
        <a:srgbClr val="54B046"/>
      </a:accent5>
      <a:accent6>
        <a:srgbClr val="F9C940"/>
      </a:accent6>
      <a:hlink>
        <a:srgbClr val="0A498E"/>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0" tIns="0" rIns="0" bIns="0"/>
      <a:lstStyle>
        <a:defPPr marL="176213" indent="-176213" algn="l">
          <a:spcBef>
            <a:spcPts val="0"/>
          </a:spcBef>
          <a:spcAft>
            <a:spcPts val="1200"/>
          </a:spcAft>
          <a:buFont typeface="Arial" panose="020B0604020202020204" pitchFamily="34" charset="0"/>
          <a:buChar char="•"/>
          <a:defRPr dirty="0"/>
        </a:defPPr>
      </a:lstStyle>
    </a:txDef>
  </a:objectDefaults>
  <a:extraClrSchemeLst/>
  <a:extLst>
    <a:ext uri="{05A4C25C-085E-4340-85A3-A5531E510DB2}">
      <thm15:themeFamily xmlns:thm15="http://schemas.microsoft.com/office/thememl/2012/main" name="Brinks_Template_Guide_6.28.18-1 sl2" id="{62BACE42-1BB1-4D77-A8CB-BA1A3CA894FD}" vid="{2A6C66AB-A077-4EFC-8574-849E0D16A9BB}"/>
    </a:ext>
  </a:extLst>
</a:theme>
</file>

<file path=ppt/theme/theme2.xml><?xml version="1.0" encoding="utf-8"?>
<a:theme xmlns:a="http://schemas.openxmlformats.org/drawingml/2006/main" name="1_Theme1">
  <a:themeElements>
    <a:clrScheme name="Custom 24">
      <a:dk1>
        <a:srgbClr val="404040"/>
      </a:dk1>
      <a:lt1>
        <a:srgbClr val="FFFFFF"/>
      </a:lt1>
      <a:dk2>
        <a:srgbClr val="404040"/>
      </a:dk2>
      <a:lt2>
        <a:srgbClr val="E7E6E6"/>
      </a:lt2>
      <a:accent1>
        <a:srgbClr val="0A498E"/>
      </a:accent1>
      <a:accent2>
        <a:srgbClr val="808383"/>
      </a:accent2>
      <a:accent3>
        <a:srgbClr val="F9BD0F"/>
      </a:accent3>
      <a:accent4>
        <a:srgbClr val="408ABB"/>
      </a:accent4>
      <a:accent5>
        <a:srgbClr val="54B046"/>
      </a:accent5>
      <a:accent6>
        <a:srgbClr val="F9C940"/>
      </a:accent6>
      <a:hlink>
        <a:srgbClr val="0A498E"/>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0" tIns="0" rIns="0" bIns="0"/>
      <a:lstStyle>
        <a:defPPr marL="176213" indent="-176213" algn="l">
          <a:spcBef>
            <a:spcPts val="0"/>
          </a:spcBef>
          <a:spcAft>
            <a:spcPts val="1200"/>
          </a:spcAft>
          <a:buFont typeface="Arial" panose="020B0604020202020204" pitchFamily="34" charset="0"/>
          <a:buChar char="•"/>
          <a:defRPr dirty="0"/>
        </a:defPPr>
      </a:lstStyle>
    </a:txDef>
  </a:objectDefaults>
  <a:extraClrSchemeLst/>
  <a:extLst>
    <a:ext uri="{05A4C25C-085E-4340-85A3-A5531E510DB2}">
      <thm15:themeFamily xmlns:thm15="http://schemas.microsoft.com/office/thememl/2012/main" name="Brinks_Template_Guide_6.27.18-1.pptx" id="{24507D33-6954-6042-99B5-2F9816D74BF7}" vid="{92A95B29-9FA1-594F-8A49-8615E3C36DD0}"/>
    </a:ext>
  </a:extLst>
</a:theme>
</file>

<file path=ppt/theme/theme3.xml><?xml version="1.0" encoding="utf-8"?>
<a:theme xmlns:a="http://schemas.openxmlformats.org/drawingml/2006/main" name="2_Theme1">
  <a:themeElements>
    <a:clrScheme name="Custom 24">
      <a:dk1>
        <a:srgbClr val="404040"/>
      </a:dk1>
      <a:lt1>
        <a:srgbClr val="FFFFFF"/>
      </a:lt1>
      <a:dk2>
        <a:srgbClr val="404040"/>
      </a:dk2>
      <a:lt2>
        <a:srgbClr val="E7E6E6"/>
      </a:lt2>
      <a:accent1>
        <a:srgbClr val="0A498E"/>
      </a:accent1>
      <a:accent2>
        <a:srgbClr val="808383"/>
      </a:accent2>
      <a:accent3>
        <a:srgbClr val="F9BD0F"/>
      </a:accent3>
      <a:accent4>
        <a:srgbClr val="408ABB"/>
      </a:accent4>
      <a:accent5>
        <a:srgbClr val="54B046"/>
      </a:accent5>
      <a:accent6>
        <a:srgbClr val="F9C940"/>
      </a:accent6>
      <a:hlink>
        <a:srgbClr val="0A498E"/>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0" tIns="0" rIns="0" bIns="0"/>
      <a:lstStyle>
        <a:defPPr marL="176213" indent="-176213" algn="l">
          <a:spcBef>
            <a:spcPts val="0"/>
          </a:spcBef>
          <a:spcAft>
            <a:spcPts val="1200"/>
          </a:spcAft>
          <a:buFont typeface="Arial" panose="020B0604020202020204" pitchFamily="34" charset="0"/>
          <a:buChar char="•"/>
          <a:defRPr dirty="0"/>
        </a:defPPr>
      </a:lstStyle>
    </a:txDef>
  </a:objectDefaults>
  <a:extraClrSchemeLst/>
  <a:extLst>
    <a:ext uri="{05A4C25C-085E-4340-85A3-A5531E510DB2}">
      <thm15:themeFamily xmlns:thm15="http://schemas.microsoft.com/office/thememl/2012/main" name="Strategy_Workshop_Obj&amp;Agd_Aug14.potx" id="{26F4C8AA-FD44-4BCB-83E6-C60BD6042E2D}" vid="{3117EC45-8CDF-45C7-B3DA-2256A396268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6989</TotalTime>
  <Words>1318</Words>
  <Application>Microsoft Office PowerPoint</Application>
  <PresentationFormat>Widescreen</PresentationFormat>
  <Paragraphs>245</Paragraphs>
  <Slides>20</Slides>
  <Notes>5</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20</vt:i4>
      </vt:variant>
    </vt:vector>
  </HeadingPairs>
  <TitlesOfParts>
    <vt:vector size="31" baseType="lpstr">
      <vt:lpstr>Arial</vt:lpstr>
      <vt:lpstr>Avenir Light</vt:lpstr>
      <vt:lpstr>Avenir Next</vt:lpstr>
      <vt:lpstr>Avenir Roman</vt:lpstr>
      <vt:lpstr>Calibri</vt:lpstr>
      <vt:lpstr>System Font Regular</vt:lpstr>
      <vt:lpstr>Times New Roman</vt:lpstr>
      <vt:lpstr>Theme1</vt:lpstr>
      <vt:lpstr>1_Theme1</vt:lpstr>
      <vt:lpstr>2_Theme1</vt:lpstr>
      <vt:lpstr>Worksheet</vt:lpstr>
      <vt:lpstr>PowerPoint Presentation</vt:lpstr>
      <vt:lpstr>PowerPoint Presentation</vt:lpstr>
      <vt:lpstr>Objectives</vt:lpstr>
      <vt:lpstr>Introducing Brink’s Complete.</vt:lpstr>
      <vt:lpstr>PowerPoint Presentation</vt:lpstr>
      <vt:lpstr>Scope / Location Overview</vt:lpstr>
      <vt:lpstr>Focus on Customer Success</vt:lpstr>
      <vt:lpstr>Onboarding Tasks</vt:lpstr>
      <vt:lpstr>Important Reminders – Installation</vt:lpstr>
      <vt:lpstr>Important Reminders – Welcome Kits</vt:lpstr>
      <vt:lpstr>Important Reminders – Change Orders</vt:lpstr>
      <vt:lpstr>Important Reminders – ACH Direct Credit Posting</vt:lpstr>
      <vt:lpstr>Important Reminders – 24SEVEN</vt:lpstr>
      <vt:lpstr>Best Practices Review</vt:lpstr>
      <vt:lpstr>PowerPoint Presentation</vt:lpstr>
      <vt:lpstr>Key Next Steps</vt:lpstr>
      <vt:lpstr>Appendix</vt:lpstr>
      <vt:lpstr>Brink's Direct Credit</vt:lpstr>
      <vt:lpstr>Brink's Change Orders</vt:lpstr>
      <vt:lpstr>PowerPoint Presentation</vt:lpstr>
    </vt:vector>
  </TitlesOfParts>
  <Company>Brink's, Incorporated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Edel;Adrian J. Contreras</dc:creator>
  <cp:lastModifiedBy>Aaron Parker</cp:lastModifiedBy>
  <cp:revision>125</cp:revision>
  <dcterms:created xsi:type="dcterms:W3CDTF">2019-12-04T13:30:20Z</dcterms:created>
  <dcterms:modified xsi:type="dcterms:W3CDTF">2020-08-27T20:12:28Z</dcterms:modified>
</cp:coreProperties>
</file>